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2" r:id="rId5"/>
    <p:sldId id="266" r:id="rId6"/>
    <p:sldId id="268" r:id="rId7"/>
    <p:sldId id="261" r:id="rId8"/>
    <p:sldId id="277" r:id="rId9"/>
    <p:sldId id="263" r:id="rId10"/>
    <p:sldId id="264" r:id="rId11"/>
    <p:sldId id="265" r:id="rId12"/>
    <p:sldId id="269" r:id="rId13"/>
    <p:sldId id="270" r:id="rId14"/>
    <p:sldId id="271" r:id="rId15"/>
    <p:sldId id="272" r:id="rId16"/>
    <p:sldId id="273" r:id="rId17"/>
    <p:sldId id="274"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B1BF49-FFD9-449D-A6DA-9AF2871EFAB9}"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E07A8AE6-0B69-4667-A593-01F3FBAEC061}">
      <dgm:prSet phldrT="[Text]" custT="1"/>
      <dgm:spPr/>
      <dgm:t>
        <a:bodyPr/>
        <a:lstStyle/>
        <a:p>
          <a:r>
            <a:rPr lang="en-US" sz="1800" dirty="0" smtClean="0">
              <a:solidFill>
                <a:schemeClr val="tx1"/>
              </a:solidFill>
            </a:rPr>
            <a:t>M theory</a:t>
          </a:r>
          <a:endParaRPr lang="en-US" sz="1800" dirty="0">
            <a:solidFill>
              <a:schemeClr val="tx1"/>
            </a:solidFill>
          </a:endParaRPr>
        </a:p>
      </dgm:t>
    </dgm:pt>
    <dgm:pt modelId="{BEB31744-65A4-4CD4-9AE1-A90C681F0164}" type="parTrans" cxnId="{CF55A89A-5D90-444B-B34C-F98C3C19CE8A}">
      <dgm:prSet/>
      <dgm:spPr/>
      <dgm:t>
        <a:bodyPr/>
        <a:lstStyle/>
        <a:p>
          <a:endParaRPr lang="en-US" sz="1800">
            <a:solidFill>
              <a:schemeClr val="tx1"/>
            </a:solidFill>
          </a:endParaRPr>
        </a:p>
      </dgm:t>
    </dgm:pt>
    <dgm:pt modelId="{26903D2B-4C1F-4B57-9C79-59873B84B963}" type="sibTrans" cxnId="{CF55A89A-5D90-444B-B34C-F98C3C19CE8A}">
      <dgm:prSet/>
      <dgm:spPr/>
      <dgm:t>
        <a:bodyPr/>
        <a:lstStyle/>
        <a:p>
          <a:endParaRPr lang="en-US" sz="1800">
            <a:solidFill>
              <a:schemeClr val="tx1"/>
            </a:solidFill>
          </a:endParaRPr>
        </a:p>
      </dgm:t>
    </dgm:pt>
    <dgm:pt modelId="{88FF5E02-A0C3-4EF0-A84A-90C2EB7D3B7F}">
      <dgm:prSet phldrT="[Text]" custT="1"/>
      <dgm:spPr/>
      <dgm:t>
        <a:bodyPr/>
        <a:lstStyle/>
        <a:p>
          <a:r>
            <a:rPr lang="en-US" sz="1800" dirty="0" smtClean="0">
              <a:solidFill>
                <a:schemeClr val="tx1"/>
              </a:solidFill>
            </a:rPr>
            <a:t>Superstring theory</a:t>
          </a:r>
          <a:endParaRPr lang="en-US" sz="1800" dirty="0">
            <a:solidFill>
              <a:schemeClr val="tx1"/>
            </a:solidFill>
          </a:endParaRPr>
        </a:p>
      </dgm:t>
    </dgm:pt>
    <dgm:pt modelId="{92CFC080-1E53-4C71-839C-111A4B58048D}" type="parTrans" cxnId="{3EEA7141-EADB-4E66-90FA-E65CC8689204}">
      <dgm:prSet/>
      <dgm:spPr/>
      <dgm:t>
        <a:bodyPr/>
        <a:lstStyle/>
        <a:p>
          <a:endParaRPr lang="en-US" sz="1800">
            <a:solidFill>
              <a:schemeClr val="tx1"/>
            </a:solidFill>
          </a:endParaRPr>
        </a:p>
      </dgm:t>
    </dgm:pt>
    <dgm:pt modelId="{F109C257-9A03-4C15-9737-EF27A26E3164}" type="sibTrans" cxnId="{3EEA7141-EADB-4E66-90FA-E65CC8689204}">
      <dgm:prSet/>
      <dgm:spPr/>
      <dgm:t>
        <a:bodyPr/>
        <a:lstStyle/>
        <a:p>
          <a:endParaRPr lang="en-US" sz="1800">
            <a:solidFill>
              <a:schemeClr val="tx1"/>
            </a:solidFill>
          </a:endParaRPr>
        </a:p>
      </dgm:t>
    </dgm:pt>
    <dgm:pt modelId="{31C96743-0F27-430D-9B49-DD93D0587212}">
      <dgm:prSet phldrT="[Text]" custT="1"/>
      <dgm:spPr/>
      <dgm:t>
        <a:bodyPr/>
        <a:lstStyle/>
        <a:p>
          <a:r>
            <a:rPr lang="en-US" sz="1800" dirty="0" smtClean="0">
              <a:solidFill>
                <a:schemeClr val="tx1"/>
              </a:solidFill>
            </a:rPr>
            <a:t>String theory</a:t>
          </a:r>
          <a:endParaRPr lang="en-US" sz="1800" dirty="0">
            <a:solidFill>
              <a:schemeClr val="tx1"/>
            </a:solidFill>
          </a:endParaRPr>
        </a:p>
      </dgm:t>
    </dgm:pt>
    <dgm:pt modelId="{7F2FA504-E9D8-4B4D-98B1-4B49C53B6A0E}" type="parTrans" cxnId="{71A60886-C5E6-4ACD-B789-1C892E095471}">
      <dgm:prSet/>
      <dgm:spPr/>
      <dgm:t>
        <a:bodyPr/>
        <a:lstStyle/>
        <a:p>
          <a:endParaRPr lang="en-US" sz="1800">
            <a:solidFill>
              <a:schemeClr val="tx1"/>
            </a:solidFill>
          </a:endParaRPr>
        </a:p>
      </dgm:t>
    </dgm:pt>
    <dgm:pt modelId="{1938970B-4CDE-4184-B32A-7C9F911B45B1}" type="sibTrans" cxnId="{71A60886-C5E6-4ACD-B789-1C892E095471}">
      <dgm:prSet/>
      <dgm:spPr/>
      <dgm:t>
        <a:bodyPr/>
        <a:lstStyle/>
        <a:p>
          <a:endParaRPr lang="en-US" sz="1800">
            <a:solidFill>
              <a:schemeClr val="tx1"/>
            </a:solidFill>
          </a:endParaRPr>
        </a:p>
      </dgm:t>
    </dgm:pt>
    <dgm:pt modelId="{3D34911D-2A42-4E8A-BA4E-47F0C01DB9AF}">
      <dgm:prSet phldrT="[Text]" custT="1"/>
      <dgm:spPr/>
      <dgm:t>
        <a:bodyPr/>
        <a:lstStyle/>
        <a:p>
          <a:r>
            <a:rPr lang="en-US" sz="1800" dirty="0" smtClean="0">
              <a:solidFill>
                <a:schemeClr val="tx1"/>
              </a:solidFill>
            </a:rPr>
            <a:t>Others</a:t>
          </a:r>
          <a:endParaRPr lang="en-US" sz="1800" dirty="0">
            <a:solidFill>
              <a:schemeClr val="tx1"/>
            </a:solidFill>
          </a:endParaRPr>
        </a:p>
      </dgm:t>
    </dgm:pt>
    <dgm:pt modelId="{19305ACB-4DD7-4B62-A512-5C07CFAD4FD5}" type="parTrans" cxnId="{F94FE850-F284-47D9-9EBE-B1E80EB03091}">
      <dgm:prSet/>
      <dgm:spPr/>
      <dgm:t>
        <a:bodyPr/>
        <a:lstStyle/>
        <a:p>
          <a:endParaRPr lang="en-US" sz="1800">
            <a:solidFill>
              <a:schemeClr val="tx1"/>
            </a:solidFill>
          </a:endParaRPr>
        </a:p>
      </dgm:t>
    </dgm:pt>
    <dgm:pt modelId="{520D6163-5BD3-4CBA-B8D9-DA0A553165E8}" type="sibTrans" cxnId="{F94FE850-F284-47D9-9EBE-B1E80EB03091}">
      <dgm:prSet/>
      <dgm:spPr/>
      <dgm:t>
        <a:bodyPr/>
        <a:lstStyle/>
        <a:p>
          <a:endParaRPr lang="en-US" sz="1800">
            <a:solidFill>
              <a:schemeClr val="tx1"/>
            </a:solidFill>
          </a:endParaRPr>
        </a:p>
      </dgm:t>
    </dgm:pt>
    <dgm:pt modelId="{BDCEEFF2-169B-4041-A55D-4CCFE0908A24}" type="pres">
      <dgm:prSet presAssocID="{7EB1BF49-FFD9-449D-A6DA-9AF2871EFAB9}" presName="Name0" presStyleCnt="0">
        <dgm:presLayoutVars>
          <dgm:chMax val="7"/>
          <dgm:resizeHandles val="exact"/>
        </dgm:presLayoutVars>
      </dgm:prSet>
      <dgm:spPr/>
      <dgm:t>
        <a:bodyPr/>
        <a:lstStyle/>
        <a:p>
          <a:endParaRPr lang="en-US"/>
        </a:p>
      </dgm:t>
    </dgm:pt>
    <dgm:pt modelId="{D6CBE064-9C1D-43CC-89E3-944A86E4CA6E}" type="pres">
      <dgm:prSet presAssocID="{7EB1BF49-FFD9-449D-A6DA-9AF2871EFAB9}" presName="comp1" presStyleCnt="0"/>
      <dgm:spPr/>
    </dgm:pt>
    <dgm:pt modelId="{20AE5D9E-6012-4871-BC46-A551FA0E9BD1}" type="pres">
      <dgm:prSet presAssocID="{7EB1BF49-FFD9-449D-A6DA-9AF2871EFAB9}" presName="circle1" presStyleLbl="node1" presStyleIdx="0" presStyleCnt="4"/>
      <dgm:spPr/>
      <dgm:t>
        <a:bodyPr/>
        <a:lstStyle/>
        <a:p>
          <a:endParaRPr lang="en-US"/>
        </a:p>
      </dgm:t>
    </dgm:pt>
    <dgm:pt modelId="{DCFE88A2-E3BE-415D-AEE6-69C596240000}" type="pres">
      <dgm:prSet presAssocID="{7EB1BF49-FFD9-449D-A6DA-9AF2871EFAB9}" presName="c1text" presStyleLbl="node1" presStyleIdx="0" presStyleCnt="4">
        <dgm:presLayoutVars>
          <dgm:bulletEnabled val="1"/>
        </dgm:presLayoutVars>
      </dgm:prSet>
      <dgm:spPr/>
      <dgm:t>
        <a:bodyPr/>
        <a:lstStyle/>
        <a:p>
          <a:endParaRPr lang="en-US"/>
        </a:p>
      </dgm:t>
    </dgm:pt>
    <dgm:pt modelId="{87A360C7-BEC2-4F7B-B357-C90B005A9D09}" type="pres">
      <dgm:prSet presAssocID="{7EB1BF49-FFD9-449D-A6DA-9AF2871EFAB9}" presName="comp2" presStyleCnt="0"/>
      <dgm:spPr/>
    </dgm:pt>
    <dgm:pt modelId="{71ACB9E2-104F-42B9-8661-282F53D61D58}" type="pres">
      <dgm:prSet presAssocID="{7EB1BF49-FFD9-449D-A6DA-9AF2871EFAB9}" presName="circle2" presStyleLbl="node1" presStyleIdx="1" presStyleCnt="4"/>
      <dgm:spPr/>
      <dgm:t>
        <a:bodyPr/>
        <a:lstStyle/>
        <a:p>
          <a:endParaRPr lang="en-US"/>
        </a:p>
      </dgm:t>
    </dgm:pt>
    <dgm:pt modelId="{14EB9BAF-3D7F-4237-BC27-5CEA20004011}" type="pres">
      <dgm:prSet presAssocID="{7EB1BF49-FFD9-449D-A6DA-9AF2871EFAB9}" presName="c2text" presStyleLbl="node1" presStyleIdx="1" presStyleCnt="4">
        <dgm:presLayoutVars>
          <dgm:bulletEnabled val="1"/>
        </dgm:presLayoutVars>
      </dgm:prSet>
      <dgm:spPr/>
      <dgm:t>
        <a:bodyPr/>
        <a:lstStyle/>
        <a:p>
          <a:endParaRPr lang="en-US"/>
        </a:p>
      </dgm:t>
    </dgm:pt>
    <dgm:pt modelId="{96921230-334F-4E4A-9B33-C468EAE87EBD}" type="pres">
      <dgm:prSet presAssocID="{7EB1BF49-FFD9-449D-A6DA-9AF2871EFAB9}" presName="comp3" presStyleCnt="0"/>
      <dgm:spPr/>
    </dgm:pt>
    <dgm:pt modelId="{1806679F-9BA1-4367-A26F-8B065E195414}" type="pres">
      <dgm:prSet presAssocID="{7EB1BF49-FFD9-449D-A6DA-9AF2871EFAB9}" presName="circle3" presStyleLbl="node1" presStyleIdx="2" presStyleCnt="4"/>
      <dgm:spPr/>
      <dgm:t>
        <a:bodyPr/>
        <a:lstStyle/>
        <a:p>
          <a:endParaRPr lang="en-US"/>
        </a:p>
      </dgm:t>
    </dgm:pt>
    <dgm:pt modelId="{C0F2CEAA-E2B0-4590-A0E0-E020C94A4D06}" type="pres">
      <dgm:prSet presAssocID="{7EB1BF49-FFD9-449D-A6DA-9AF2871EFAB9}" presName="c3text" presStyleLbl="node1" presStyleIdx="2" presStyleCnt="4">
        <dgm:presLayoutVars>
          <dgm:bulletEnabled val="1"/>
        </dgm:presLayoutVars>
      </dgm:prSet>
      <dgm:spPr/>
      <dgm:t>
        <a:bodyPr/>
        <a:lstStyle/>
        <a:p>
          <a:endParaRPr lang="en-US"/>
        </a:p>
      </dgm:t>
    </dgm:pt>
    <dgm:pt modelId="{3411796F-E40E-43DB-B0A3-AF3C38616A0A}" type="pres">
      <dgm:prSet presAssocID="{7EB1BF49-FFD9-449D-A6DA-9AF2871EFAB9}" presName="comp4" presStyleCnt="0"/>
      <dgm:spPr/>
    </dgm:pt>
    <dgm:pt modelId="{9D50D9F0-2B26-4A40-9CEC-0EA402A7C5C7}" type="pres">
      <dgm:prSet presAssocID="{7EB1BF49-FFD9-449D-A6DA-9AF2871EFAB9}" presName="circle4" presStyleLbl="node1" presStyleIdx="3" presStyleCnt="4"/>
      <dgm:spPr/>
      <dgm:t>
        <a:bodyPr/>
        <a:lstStyle/>
        <a:p>
          <a:endParaRPr lang="en-US"/>
        </a:p>
      </dgm:t>
    </dgm:pt>
    <dgm:pt modelId="{C69488EF-97BB-4703-B685-63388067067B}" type="pres">
      <dgm:prSet presAssocID="{7EB1BF49-FFD9-449D-A6DA-9AF2871EFAB9}" presName="c4text" presStyleLbl="node1" presStyleIdx="3" presStyleCnt="4">
        <dgm:presLayoutVars>
          <dgm:bulletEnabled val="1"/>
        </dgm:presLayoutVars>
      </dgm:prSet>
      <dgm:spPr/>
      <dgm:t>
        <a:bodyPr/>
        <a:lstStyle/>
        <a:p>
          <a:endParaRPr lang="en-US"/>
        </a:p>
      </dgm:t>
    </dgm:pt>
  </dgm:ptLst>
  <dgm:cxnLst>
    <dgm:cxn modelId="{1128CC53-D54D-4396-AD32-F3808B6627BA}" type="presOf" srcId="{88FF5E02-A0C3-4EF0-A84A-90C2EB7D3B7F}" destId="{71ACB9E2-104F-42B9-8661-282F53D61D58}" srcOrd="0" destOrd="0" presId="urn:microsoft.com/office/officeart/2005/8/layout/venn2"/>
    <dgm:cxn modelId="{51AFE770-6B74-4B6A-8E3D-D2807E075D3F}" type="presOf" srcId="{88FF5E02-A0C3-4EF0-A84A-90C2EB7D3B7F}" destId="{14EB9BAF-3D7F-4237-BC27-5CEA20004011}" srcOrd="1" destOrd="0" presId="urn:microsoft.com/office/officeart/2005/8/layout/venn2"/>
    <dgm:cxn modelId="{8B1C8ED4-D407-4B49-915D-06FC6B53E6B4}" type="presOf" srcId="{E07A8AE6-0B69-4667-A593-01F3FBAEC061}" destId="{DCFE88A2-E3BE-415D-AEE6-69C596240000}" srcOrd="1" destOrd="0" presId="urn:microsoft.com/office/officeart/2005/8/layout/venn2"/>
    <dgm:cxn modelId="{F94FE850-F284-47D9-9EBE-B1E80EB03091}" srcId="{7EB1BF49-FFD9-449D-A6DA-9AF2871EFAB9}" destId="{3D34911D-2A42-4E8A-BA4E-47F0C01DB9AF}" srcOrd="3" destOrd="0" parTransId="{19305ACB-4DD7-4B62-A512-5C07CFAD4FD5}" sibTransId="{520D6163-5BD3-4CBA-B8D9-DA0A553165E8}"/>
    <dgm:cxn modelId="{71A60886-C5E6-4ACD-B789-1C892E095471}" srcId="{7EB1BF49-FFD9-449D-A6DA-9AF2871EFAB9}" destId="{31C96743-0F27-430D-9B49-DD93D0587212}" srcOrd="2" destOrd="0" parTransId="{7F2FA504-E9D8-4B4D-98B1-4B49C53B6A0E}" sibTransId="{1938970B-4CDE-4184-B32A-7C9F911B45B1}"/>
    <dgm:cxn modelId="{CF55A89A-5D90-444B-B34C-F98C3C19CE8A}" srcId="{7EB1BF49-FFD9-449D-A6DA-9AF2871EFAB9}" destId="{E07A8AE6-0B69-4667-A593-01F3FBAEC061}" srcOrd="0" destOrd="0" parTransId="{BEB31744-65A4-4CD4-9AE1-A90C681F0164}" sibTransId="{26903D2B-4C1F-4B57-9C79-59873B84B963}"/>
    <dgm:cxn modelId="{A3584A79-00B0-45A3-9134-7D918237E0C1}" type="presOf" srcId="{3D34911D-2A42-4E8A-BA4E-47F0C01DB9AF}" destId="{C69488EF-97BB-4703-B685-63388067067B}" srcOrd="1" destOrd="0" presId="urn:microsoft.com/office/officeart/2005/8/layout/venn2"/>
    <dgm:cxn modelId="{8CECB2F6-9492-4790-AE90-92DFB4530F5A}" type="presOf" srcId="{7EB1BF49-FFD9-449D-A6DA-9AF2871EFAB9}" destId="{BDCEEFF2-169B-4041-A55D-4CCFE0908A24}" srcOrd="0" destOrd="0" presId="urn:microsoft.com/office/officeart/2005/8/layout/venn2"/>
    <dgm:cxn modelId="{7F92C7CA-C3C9-4441-B2B7-E35A5FDBBC3B}" type="presOf" srcId="{E07A8AE6-0B69-4667-A593-01F3FBAEC061}" destId="{20AE5D9E-6012-4871-BC46-A551FA0E9BD1}" srcOrd="0" destOrd="0" presId="urn:microsoft.com/office/officeart/2005/8/layout/venn2"/>
    <dgm:cxn modelId="{3EEA7141-EADB-4E66-90FA-E65CC8689204}" srcId="{7EB1BF49-FFD9-449D-A6DA-9AF2871EFAB9}" destId="{88FF5E02-A0C3-4EF0-A84A-90C2EB7D3B7F}" srcOrd="1" destOrd="0" parTransId="{92CFC080-1E53-4C71-839C-111A4B58048D}" sibTransId="{F109C257-9A03-4C15-9737-EF27A26E3164}"/>
    <dgm:cxn modelId="{AB83E0C9-D9A4-4A54-95D9-C35FCA6C17D4}" type="presOf" srcId="{3D34911D-2A42-4E8A-BA4E-47F0C01DB9AF}" destId="{9D50D9F0-2B26-4A40-9CEC-0EA402A7C5C7}" srcOrd="0" destOrd="0" presId="urn:microsoft.com/office/officeart/2005/8/layout/venn2"/>
    <dgm:cxn modelId="{9DB2A5DA-75E1-4607-9A26-8F28BC777B1B}" type="presOf" srcId="{31C96743-0F27-430D-9B49-DD93D0587212}" destId="{C0F2CEAA-E2B0-4590-A0E0-E020C94A4D06}" srcOrd="1" destOrd="0" presId="urn:microsoft.com/office/officeart/2005/8/layout/venn2"/>
    <dgm:cxn modelId="{F0D48276-1514-46AE-9276-0B0A8866BA26}" type="presOf" srcId="{31C96743-0F27-430D-9B49-DD93D0587212}" destId="{1806679F-9BA1-4367-A26F-8B065E195414}" srcOrd="0" destOrd="0" presId="urn:microsoft.com/office/officeart/2005/8/layout/venn2"/>
    <dgm:cxn modelId="{67BDB19C-B6D7-41E4-8D63-242900116AB7}" type="presParOf" srcId="{BDCEEFF2-169B-4041-A55D-4CCFE0908A24}" destId="{D6CBE064-9C1D-43CC-89E3-944A86E4CA6E}" srcOrd="0" destOrd="0" presId="urn:microsoft.com/office/officeart/2005/8/layout/venn2"/>
    <dgm:cxn modelId="{6C5C612A-8686-452E-BB59-549BD93E1B91}" type="presParOf" srcId="{D6CBE064-9C1D-43CC-89E3-944A86E4CA6E}" destId="{20AE5D9E-6012-4871-BC46-A551FA0E9BD1}" srcOrd="0" destOrd="0" presId="urn:microsoft.com/office/officeart/2005/8/layout/venn2"/>
    <dgm:cxn modelId="{C8B96CA0-57F6-495C-BB60-42239DE5A8C5}" type="presParOf" srcId="{D6CBE064-9C1D-43CC-89E3-944A86E4CA6E}" destId="{DCFE88A2-E3BE-415D-AEE6-69C596240000}" srcOrd="1" destOrd="0" presId="urn:microsoft.com/office/officeart/2005/8/layout/venn2"/>
    <dgm:cxn modelId="{2F404BAF-AAE5-4539-8EF9-520C748D2801}" type="presParOf" srcId="{BDCEEFF2-169B-4041-A55D-4CCFE0908A24}" destId="{87A360C7-BEC2-4F7B-B357-C90B005A9D09}" srcOrd="1" destOrd="0" presId="urn:microsoft.com/office/officeart/2005/8/layout/venn2"/>
    <dgm:cxn modelId="{94C81A5C-8AA4-4A46-8B72-8C6021577E82}" type="presParOf" srcId="{87A360C7-BEC2-4F7B-B357-C90B005A9D09}" destId="{71ACB9E2-104F-42B9-8661-282F53D61D58}" srcOrd="0" destOrd="0" presId="urn:microsoft.com/office/officeart/2005/8/layout/venn2"/>
    <dgm:cxn modelId="{341C3DE5-7A59-46F3-B297-325AF8A61203}" type="presParOf" srcId="{87A360C7-BEC2-4F7B-B357-C90B005A9D09}" destId="{14EB9BAF-3D7F-4237-BC27-5CEA20004011}" srcOrd="1" destOrd="0" presId="urn:microsoft.com/office/officeart/2005/8/layout/venn2"/>
    <dgm:cxn modelId="{DA5CDBCD-0DC5-4A12-B76D-4B53E36740EC}" type="presParOf" srcId="{BDCEEFF2-169B-4041-A55D-4CCFE0908A24}" destId="{96921230-334F-4E4A-9B33-C468EAE87EBD}" srcOrd="2" destOrd="0" presId="urn:microsoft.com/office/officeart/2005/8/layout/venn2"/>
    <dgm:cxn modelId="{93154997-7B69-4578-8ED1-1C39B0F6C778}" type="presParOf" srcId="{96921230-334F-4E4A-9B33-C468EAE87EBD}" destId="{1806679F-9BA1-4367-A26F-8B065E195414}" srcOrd="0" destOrd="0" presId="urn:microsoft.com/office/officeart/2005/8/layout/venn2"/>
    <dgm:cxn modelId="{CDE90223-0D08-4680-9970-B03C65A901EC}" type="presParOf" srcId="{96921230-334F-4E4A-9B33-C468EAE87EBD}" destId="{C0F2CEAA-E2B0-4590-A0E0-E020C94A4D06}" srcOrd="1" destOrd="0" presId="urn:microsoft.com/office/officeart/2005/8/layout/venn2"/>
    <dgm:cxn modelId="{B6A8F818-4EA8-4809-9AE7-64678BB44F2E}" type="presParOf" srcId="{BDCEEFF2-169B-4041-A55D-4CCFE0908A24}" destId="{3411796F-E40E-43DB-B0A3-AF3C38616A0A}" srcOrd="3" destOrd="0" presId="urn:microsoft.com/office/officeart/2005/8/layout/venn2"/>
    <dgm:cxn modelId="{214C89C2-42E2-46EC-BF2A-D526D7F53B7A}" type="presParOf" srcId="{3411796F-E40E-43DB-B0A3-AF3C38616A0A}" destId="{9D50D9F0-2B26-4A40-9CEC-0EA402A7C5C7}" srcOrd="0" destOrd="0" presId="urn:microsoft.com/office/officeart/2005/8/layout/venn2"/>
    <dgm:cxn modelId="{C39FDC03-E3A0-4D34-88EA-AACE24526BC3}" type="presParOf" srcId="{3411796F-E40E-43DB-B0A3-AF3C38616A0A}" destId="{C69488EF-97BB-4703-B685-63388067067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B1BF49-FFD9-449D-A6DA-9AF2871EFAB9}"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E07A8AE6-0B69-4667-A593-01F3FBAEC061}">
      <dgm:prSet phldrT="[Text]" custT="1"/>
      <dgm:spPr/>
      <dgm:t>
        <a:bodyPr/>
        <a:lstStyle/>
        <a:p>
          <a:r>
            <a:rPr lang="en-US" sz="1800" dirty="0" smtClean="0">
              <a:solidFill>
                <a:schemeClr val="tx1"/>
              </a:solidFill>
            </a:rPr>
            <a:t>Evolutionary theory</a:t>
          </a:r>
          <a:endParaRPr lang="en-US" sz="1800" dirty="0">
            <a:solidFill>
              <a:schemeClr val="tx1"/>
            </a:solidFill>
          </a:endParaRPr>
        </a:p>
      </dgm:t>
    </dgm:pt>
    <dgm:pt modelId="{BEB31744-65A4-4CD4-9AE1-A90C681F0164}" type="parTrans" cxnId="{CF55A89A-5D90-444B-B34C-F98C3C19CE8A}">
      <dgm:prSet/>
      <dgm:spPr/>
      <dgm:t>
        <a:bodyPr/>
        <a:lstStyle/>
        <a:p>
          <a:endParaRPr lang="en-US" sz="1800">
            <a:solidFill>
              <a:schemeClr val="tx1"/>
            </a:solidFill>
          </a:endParaRPr>
        </a:p>
      </dgm:t>
    </dgm:pt>
    <dgm:pt modelId="{26903D2B-4C1F-4B57-9C79-59873B84B963}" type="sibTrans" cxnId="{CF55A89A-5D90-444B-B34C-F98C3C19CE8A}">
      <dgm:prSet/>
      <dgm:spPr/>
      <dgm:t>
        <a:bodyPr/>
        <a:lstStyle/>
        <a:p>
          <a:endParaRPr lang="en-US" sz="1800">
            <a:solidFill>
              <a:schemeClr val="tx1"/>
            </a:solidFill>
          </a:endParaRPr>
        </a:p>
      </dgm:t>
    </dgm:pt>
    <dgm:pt modelId="{88FF5E02-A0C3-4EF0-A84A-90C2EB7D3B7F}">
      <dgm:prSet phldrT="[Text]" custT="1"/>
      <dgm:spPr/>
      <dgm:t>
        <a:bodyPr/>
        <a:lstStyle/>
        <a:p>
          <a:r>
            <a:rPr lang="en-US" sz="1800" dirty="0" smtClean="0">
              <a:solidFill>
                <a:schemeClr val="tx1"/>
              </a:solidFill>
            </a:rPr>
            <a:t>Optimal distinctiveness theory</a:t>
          </a:r>
          <a:endParaRPr lang="en-US" sz="1800" dirty="0">
            <a:solidFill>
              <a:schemeClr val="tx1"/>
            </a:solidFill>
          </a:endParaRPr>
        </a:p>
      </dgm:t>
    </dgm:pt>
    <dgm:pt modelId="{92CFC080-1E53-4C71-839C-111A4B58048D}" type="parTrans" cxnId="{3EEA7141-EADB-4E66-90FA-E65CC8689204}">
      <dgm:prSet/>
      <dgm:spPr/>
      <dgm:t>
        <a:bodyPr/>
        <a:lstStyle/>
        <a:p>
          <a:endParaRPr lang="en-US" sz="1800">
            <a:solidFill>
              <a:schemeClr val="tx1"/>
            </a:solidFill>
          </a:endParaRPr>
        </a:p>
      </dgm:t>
    </dgm:pt>
    <dgm:pt modelId="{F109C257-9A03-4C15-9737-EF27A26E3164}" type="sibTrans" cxnId="{3EEA7141-EADB-4E66-90FA-E65CC8689204}">
      <dgm:prSet/>
      <dgm:spPr/>
      <dgm:t>
        <a:bodyPr/>
        <a:lstStyle/>
        <a:p>
          <a:endParaRPr lang="en-US" sz="1800">
            <a:solidFill>
              <a:schemeClr val="tx1"/>
            </a:solidFill>
          </a:endParaRPr>
        </a:p>
      </dgm:t>
    </dgm:pt>
    <dgm:pt modelId="{31C96743-0F27-430D-9B49-DD93D0587212}">
      <dgm:prSet phldrT="[Text]" custT="1"/>
      <dgm:spPr/>
      <dgm:t>
        <a:bodyPr/>
        <a:lstStyle/>
        <a:p>
          <a:r>
            <a:rPr lang="en-US" sz="1800" dirty="0" smtClean="0">
              <a:solidFill>
                <a:schemeClr val="tx1"/>
              </a:solidFill>
            </a:rPr>
            <a:t>Need for belonging</a:t>
          </a:r>
          <a:endParaRPr lang="en-US" sz="1800" dirty="0">
            <a:solidFill>
              <a:schemeClr val="tx1"/>
            </a:solidFill>
          </a:endParaRPr>
        </a:p>
      </dgm:t>
    </dgm:pt>
    <dgm:pt modelId="{7F2FA504-E9D8-4B4D-98B1-4B49C53B6A0E}" type="parTrans" cxnId="{71A60886-C5E6-4ACD-B789-1C892E095471}">
      <dgm:prSet/>
      <dgm:spPr/>
      <dgm:t>
        <a:bodyPr/>
        <a:lstStyle/>
        <a:p>
          <a:endParaRPr lang="en-US" sz="1800">
            <a:solidFill>
              <a:schemeClr val="tx1"/>
            </a:solidFill>
          </a:endParaRPr>
        </a:p>
      </dgm:t>
    </dgm:pt>
    <dgm:pt modelId="{1938970B-4CDE-4184-B32A-7C9F911B45B1}" type="sibTrans" cxnId="{71A60886-C5E6-4ACD-B789-1C892E095471}">
      <dgm:prSet/>
      <dgm:spPr/>
      <dgm:t>
        <a:bodyPr/>
        <a:lstStyle/>
        <a:p>
          <a:endParaRPr lang="en-US" sz="1800">
            <a:solidFill>
              <a:schemeClr val="tx1"/>
            </a:solidFill>
          </a:endParaRPr>
        </a:p>
      </dgm:t>
    </dgm:pt>
    <dgm:pt modelId="{BDCEEFF2-169B-4041-A55D-4CCFE0908A24}" type="pres">
      <dgm:prSet presAssocID="{7EB1BF49-FFD9-449D-A6DA-9AF2871EFAB9}" presName="Name0" presStyleCnt="0">
        <dgm:presLayoutVars>
          <dgm:chMax val="7"/>
          <dgm:resizeHandles val="exact"/>
        </dgm:presLayoutVars>
      </dgm:prSet>
      <dgm:spPr/>
      <dgm:t>
        <a:bodyPr/>
        <a:lstStyle/>
        <a:p>
          <a:endParaRPr lang="en-US"/>
        </a:p>
      </dgm:t>
    </dgm:pt>
    <dgm:pt modelId="{D6CBE064-9C1D-43CC-89E3-944A86E4CA6E}" type="pres">
      <dgm:prSet presAssocID="{7EB1BF49-FFD9-449D-A6DA-9AF2871EFAB9}" presName="comp1" presStyleCnt="0"/>
      <dgm:spPr/>
    </dgm:pt>
    <dgm:pt modelId="{20AE5D9E-6012-4871-BC46-A551FA0E9BD1}" type="pres">
      <dgm:prSet presAssocID="{7EB1BF49-FFD9-449D-A6DA-9AF2871EFAB9}" presName="circle1" presStyleLbl="node1" presStyleIdx="0" presStyleCnt="3"/>
      <dgm:spPr/>
      <dgm:t>
        <a:bodyPr/>
        <a:lstStyle/>
        <a:p>
          <a:endParaRPr lang="en-US"/>
        </a:p>
      </dgm:t>
    </dgm:pt>
    <dgm:pt modelId="{DCFE88A2-E3BE-415D-AEE6-69C596240000}" type="pres">
      <dgm:prSet presAssocID="{7EB1BF49-FFD9-449D-A6DA-9AF2871EFAB9}" presName="c1text" presStyleLbl="node1" presStyleIdx="0" presStyleCnt="3">
        <dgm:presLayoutVars>
          <dgm:bulletEnabled val="1"/>
        </dgm:presLayoutVars>
      </dgm:prSet>
      <dgm:spPr/>
      <dgm:t>
        <a:bodyPr/>
        <a:lstStyle/>
        <a:p>
          <a:endParaRPr lang="en-US"/>
        </a:p>
      </dgm:t>
    </dgm:pt>
    <dgm:pt modelId="{87A360C7-BEC2-4F7B-B357-C90B005A9D09}" type="pres">
      <dgm:prSet presAssocID="{7EB1BF49-FFD9-449D-A6DA-9AF2871EFAB9}" presName="comp2" presStyleCnt="0"/>
      <dgm:spPr/>
    </dgm:pt>
    <dgm:pt modelId="{71ACB9E2-104F-42B9-8661-282F53D61D58}" type="pres">
      <dgm:prSet presAssocID="{7EB1BF49-FFD9-449D-A6DA-9AF2871EFAB9}" presName="circle2" presStyleLbl="node1" presStyleIdx="1" presStyleCnt="3"/>
      <dgm:spPr/>
      <dgm:t>
        <a:bodyPr/>
        <a:lstStyle/>
        <a:p>
          <a:endParaRPr lang="en-US"/>
        </a:p>
      </dgm:t>
    </dgm:pt>
    <dgm:pt modelId="{14EB9BAF-3D7F-4237-BC27-5CEA20004011}" type="pres">
      <dgm:prSet presAssocID="{7EB1BF49-FFD9-449D-A6DA-9AF2871EFAB9}" presName="c2text" presStyleLbl="node1" presStyleIdx="1" presStyleCnt="3">
        <dgm:presLayoutVars>
          <dgm:bulletEnabled val="1"/>
        </dgm:presLayoutVars>
      </dgm:prSet>
      <dgm:spPr/>
      <dgm:t>
        <a:bodyPr/>
        <a:lstStyle/>
        <a:p>
          <a:endParaRPr lang="en-US"/>
        </a:p>
      </dgm:t>
    </dgm:pt>
    <dgm:pt modelId="{96921230-334F-4E4A-9B33-C468EAE87EBD}" type="pres">
      <dgm:prSet presAssocID="{7EB1BF49-FFD9-449D-A6DA-9AF2871EFAB9}" presName="comp3" presStyleCnt="0"/>
      <dgm:spPr/>
    </dgm:pt>
    <dgm:pt modelId="{1806679F-9BA1-4367-A26F-8B065E195414}" type="pres">
      <dgm:prSet presAssocID="{7EB1BF49-FFD9-449D-A6DA-9AF2871EFAB9}" presName="circle3" presStyleLbl="node1" presStyleIdx="2" presStyleCnt="3"/>
      <dgm:spPr/>
      <dgm:t>
        <a:bodyPr/>
        <a:lstStyle/>
        <a:p>
          <a:endParaRPr lang="en-US"/>
        </a:p>
      </dgm:t>
    </dgm:pt>
    <dgm:pt modelId="{C0F2CEAA-E2B0-4590-A0E0-E020C94A4D06}" type="pres">
      <dgm:prSet presAssocID="{7EB1BF49-FFD9-449D-A6DA-9AF2871EFAB9}" presName="c3text" presStyleLbl="node1" presStyleIdx="2" presStyleCnt="3">
        <dgm:presLayoutVars>
          <dgm:bulletEnabled val="1"/>
        </dgm:presLayoutVars>
      </dgm:prSet>
      <dgm:spPr/>
      <dgm:t>
        <a:bodyPr/>
        <a:lstStyle/>
        <a:p>
          <a:endParaRPr lang="en-US"/>
        </a:p>
      </dgm:t>
    </dgm:pt>
  </dgm:ptLst>
  <dgm:cxnLst>
    <dgm:cxn modelId="{689791B8-B8B9-4A65-B0B1-9F7AA7854378}" type="presOf" srcId="{31C96743-0F27-430D-9B49-DD93D0587212}" destId="{C0F2CEAA-E2B0-4590-A0E0-E020C94A4D06}" srcOrd="1" destOrd="0" presId="urn:microsoft.com/office/officeart/2005/8/layout/venn2"/>
    <dgm:cxn modelId="{69963774-A805-42E2-8F9C-A7F16D5436BA}" type="presOf" srcId="{E07A8AE6-0B69-4667-A593-01F3FBAEC061}" destId="{20AE5D9E-6012-4871-BC46-A551FA0E9BD1}" srcOrd="0" destOrd="0" presId="urn:microsoft.com/office/officeart/2005/8/layout/venn2"/>
    <dgm:cxn modelId="{AF5D582F-73F6-4873-AB14-E843E212D251}" type="presOf" srcId="{31C96743-0F27-430D-9B49-DD93D0587212}" destId="{1806679F-9BA1-4367-A26F-8B065E195414}" srcOrd="0" destOrd="0" presId="urn:microsoft.com/office/officeart/2005/8/layout/venn2"/>
    <dgm:cxn modelId="{F9C7F1F7-850E-4C12-A8F8-B15DE1FE074F}" type="presOf" srcId="{88FF5E02-A0C3-4EF0-A84A-90C2EB7D3B7F}" destId="{14EB9BAF-3D7F-4237-BC27-5CEA20004011}" srcOrd="1" destOrd="0" presId="urn:microsoft.com/office/officeart/2005/8/layout/venn2"/>
    <dgm:cxn modelId="{328AC854-6FE2-4561-AD1A-4616AB1074CF}" type="presOf" srcId="{7EB1BF49-FFD9-449D-A6DA-9AF2871EFAB9}" destId="{BDCEEFF2-169B-4041-A55D-4CCFE0908A24}" srcOrd="0" destOrd="0" presId="urn:microsoft.com/office/officeart/2005/8/layout/venn2"/>
    <dgm:cxn modelId="{A45DBECA-D821-4CE0-A9E2-C63CAC1E2FE9}" type="presOf" srcId="{E07A8AE6-0B69-4667-A593-01F3FBAEC061}" destId="{DCFE88A2-E3BE-415D-AEE6-69C596240000}" srcOrd="1" destOrd="0" presId="urn:microsoft.com/office/officeart/2005/8/layout/venn2"/>
    <dgm:cxn modelId="{71A60886-C5E6-4ACD-B789-1C892E095471}" srcId="{7EB1BF49-FFD9-449D-A6DA-9AF2871EFAB9}" destId="{31C96743-0F27-430D-9B49-DD93D0587212}" srcOrd="2" destOrd="0" parTransId="{7F2FA504-E9D8-4B4D-98B1-4B49C53B6A0E}" sibTransId="{1938970B-4CDE-4184-B32A-7C9F911B45B1}"/>
    <dgm:cxn modelId="{16412E4E-9DFE-4292-9EDD-6235DF197BC6}" type="presOf" srcId="{88FF5E02-A0C3-4EF0-A84A-90C2EB7D3B7F}" destId="{71ACB9E2-104F-42B9-8661-282F53D61D58}" srcOrd="0" destOrd="0" presId="urn:microsoft.com/office/officeart/2005/8/layout/venn2"/>
    <dgm:cxn modelId="{CF55A89A-5D90-444B-B34C-F98C3C19CE8A}" srcId="{7EB1BF49-FFD9-449D-A6DA-9AF2871EFAB9}" destId="{E07A8AE6-0B69-4667-A593-01F3FBAEC061}" srcOrd="0" destOrd="0" parTransId="{BEB31744-65A4-4CD4-9AE1-A90C681F0164}" sibTransId="{26903D2B-4C1F-4B57-9C79-59873B84B963}"/>
    <dgm:cxn modelId="{3EEA7141-EADB-4E66-90FA-E65CC8689204}" srcId="{7EB1BF49-FFD9-449D-A6DA-9AF2871EFAB9}" destId="{88FF5E02-A0C3-4EF0-A84A-90C2EB7D3B7F}" srcOrd="1" destOrd="0" parTransId="{92CFC080-1E53-4C71-839C-111A4B58048D}" sibTransId="{F109C257-9A03-4C15-9737-EF27A26E3164}"/>
    <dgm:cxn modelId="{D0FAB7D5-2AB4-4DB4-BC20-54B3CCB5AF83}" type="presParOf" srcId="{BDCEEFF2-169B-4041-A55D-4CCFE0908A24}" destId="{D6CBE064-9C1D-43CC-89E3-944A86E4CA6E}" srcOrd="0" destOrd="0" presId="urn:microsoft.com/office/officeart/2005/8/layout/venn2"/>
    <dgm:cxn modelId="{EA1D9469-A827-47B0-89E5-81BAD2F7C566}" type="presParOf" srcId="{D6CBE064-9C1D-43CC-89E3-944A86E4CA6E}" destId="{20AE5D9E-6012-4871-BC46-A551FA0E9BD1}" srcOrd="0" destOrd="0" presId="urn:microsoft.com/office/officeart/2005/8/layout/venn2"/>
    <dgm:cxn modelId="{2314745C-596E-4210-B725-479B6F5C0C51}" type="presParOf" srcId="{D6CBE064-9C1D-43CC-89E3-944A86E4CA6E}" destId="{DCFE88A2-E3BE-415D-AEE6-69C596240000}" srcOrd="1" destOrd="0" presId="urn:microsoft.com/office/officeart/2005/8/layout/venn2"/>
    <dgm:cxn modelId="{0CE47C6A-9F8F-4B3B-BEC9-582BC1FA09B8}" type="presParOf" srcId="{BDCEEFF2-169B-4041-A55D-4CCFE0908A24}" destId="{87A360C7-BEC2-4F7B-B357-C90B005A9D09}" srcOrd="1" destOrd="0" presId="urn:microsoft.com/office/officeart/2005/8/layout/venn2"/>
    <dgm:cxn modelId="{E271C5CD-B873-4BB2-AB89-766EB7B3FD84}" type="presParOf" srcId="{87A360C7-BEC2-4F7B-B357-C90B005A9D09}" destId="{71ACB9E2-104F-42B9-8661-282F53D61D58}" srcOrd="0" destOrd="0" presId="urn:microsoft.com/office/officeart/2005/8/layout/venn2"/>
    <dgm:cxn modelId="{20BCA6BA-7767-4BEA-9EB1-2EA42118DDB0}" type="presParOf" srcId="{87A360C7-BEC2-4F7B-B357-C90B005A9D09}" destId="{14EB9BAF-3D7F-4237-BC27-5CEA20004011}" srcOrd="1" destOrd="0" presId="urn:microsoft.com/office/officeart/2005/8/layout/venn2"/>
    <dgm:cxn modelId="{6E5D4506-3821-49BA-9E68-44CA546F505C}" type="presParOf" srcId="{BDCEEFF2-169B-4041-A55D-4CCFE0908A24}" destId="{96921230-334F-4E4A-9B33-C468EAE87EBD}" srcOrd="2" destOrd="0" presId="urn:microsoft.com/office/officeart/2005/8/layout/venn2"/>
    <dgm:cxn modelId="{CAEE43D3-3C76-4005-96A0-EFEA9044384D}" type="presParOf" srcId="{96921230-334F-4E4A-9B33-C468EAE87EBD}" destId="{1806679F-9BA1-4367-A26F-8B065E195414}" srcOrd="0" destOrd="0" presId="urn:microsoft.com/office/officeart/2005/8/layout/venn2"/>
    <dgm:cxn modelId="{E47D28B1-5923-4ABE-88B5-7CAD9B820E87}" type="presParOf" srcId="{96921230-334F-4E4A-9B33-C468EAE87EBD}" destId="{C0F2CEAA-E2B0-4590-A0E0-E020C94A4D06}"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A57759-7B7E-465D-89EC-F3B0CFE18137}"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2162CF6-0ED8-472A-92E5-4BB03C4FAD86}">
      <dgm:prSet phldrT="[Text]"/>
      <dgm:spPr/>
      <dgm:t>
        <a:bodyPr/>
        <a:lstStyle/>
        <a:p>
          <a:r>
            <a:rPr lang="en-US" dirty="0" smtClean="0"/>
            <a:t>US</a:t>
          </a:r>
          <a:endParaRPr lang="en-US" dirty="0"/>
        </a:p>
      </dgm:t>
    </dgm:pt>
    <dgm:pt modelId="{746E1E53-4D45-4C13-8C36-212B556CE49E}" type="parTrans" cxnId="{AEB97F02-B5C9-44FE-B507-D56F961D720C}">
      <dgm:prSet/>
      <dgm:spPr/>
      <dgm:t>
        <a:bodyPr/>
        <a:lstStyle/>
        <a:p>
          <a:endParaRPr lang="en-US"/>
        </a:p>
      </dgm:t>
    </dgm:pt>
    <dgm:pt modelId="{625F7F26-DBD5-464C-AEE6-01F5252214F9}" type="sibTrans" cxnId="{AEB97F02-B5C9-44FE-B507-D56F961D720C}">
      <dgm:prSet/>
      <dgm:spPr/>
      <dgm:t>
        <a:bodyPr/>
        <a:lstStyle/>
        <a:p>
          <a:endParaRPr lang="en-US"/>
        </a:p>
      </dgm:t>
    </dgm:pt>
    <dgm:pt modelId="{595E7997-4031-4031-9F32-8AF48EB04D47}">
      <dgm:prSet phldrT="[Text]"/>
      <dgm:spPr/>
      <dgm:t>
        <a:bodyPr/>
        <a:lstStyle/>
        <a:p>
          <a:r>
            <a:rPr lang="en-US" dirty="0" smtClean="0"/>
            <a:t>History</a:t>
          </a:r>
          <a:endParaRPr lang="en-US" dirty="0"/>
        </a:p>
      </dgm:t>
    </dgm:pt>
    <dgm:pt modelId="{2009515B-81D9-4823-AF3F-4EC9FF3FFFC8}" type="parTrans" cxnId="{623C7508-16A6-49A8-B55D-B6B7000E0D28}">
      <dgm:prSet/>
      <dgm:spPr/>
      <dgm:t>
        <a:bodyPr/>
        <a:lstStyle/>
        <a:p>
          <a:endParaRPr lang="en-US"/>
        </a:p>
      </dgm:t>
    </dgm:pt>
    <dgm:pt modelId="{47A952E5-3E20-4FB6-B927-B483485C5048}" type="sibTrans" cxnId="{623C7508-16A6-49A8-B55D-B6B7000E0D28}">
      <dgm:prSet/>
      <dgm:spPr/>
      <dgm:t>
        <a:bodyPr/>
        <a:lstStyle/>
        <a:p>
          <a:endParaRPr lang="en-US"/>
        </a:p>
      </dgm:t>
    </dgm:pt>
    <dgm:pt modelId="{9199CC6C-4A1A-4074-AA99-134E35C74015}">
      <dgm:prSet phldrT="[Text]"/>
      <dgm:spPr/>
      <dgm:t>
        <a:bodyPr/>
        <a:lstStyle/>
        <a:p>
          <a:r>
            <a:rPr lang="en-US" dirty="0" smtClean="0"/>
            <a:t>Europeans</a:t>
          </a:r>
          <a:endParaRPr lang="en-US" dirty="0"/>
        </a:p>
      </dgm:t>
    </dgm:pt>
    <dgm:pt modelId="{2D177788-4B29-4161-9496-A3FD7A63CAFD}" type="parTrans" cxnId="{820E79AD-A39C-4F73-B423-650CDD64E5B8}">
      <dgm:prSet/>
      <dgm:spPr/>
      <dgm:t>
        <a:bodyPr/>
        <a:lstStyle/>
        <a:p>
          <a:endParaRPr lang="en-US"/>
        </a:p>
      </dgm:t>
    </dgm:pt>
    <dgm:pt modelId="{DC082399-926B-4622-89BF-30B451246541}" type="sibTrans" cxnId="{820E79AD-A39C-4F73-B423-650CDD64E5B8}">
      <dgm:prSet/>
      <dgm:spPr/>
      <dgm:t>
        <a:bodyPr/>
        <a:lstStyle/>
        <a:p>
          <a:endParaRPr lang="en-US"/>
        </a:p>
      </dgm:t>
    </dgm:pt>
    <dgm:pt modelId="{50E08A78-72CA-47F4-89AC-1164EE6D8710}">
      <dgm:prSet phldrT="[Text]"/>
      <dgm:spPr/>
      <dgm:t>
        <a:bodyPr/>
        <a:lstStyle/>
        <a:p>
          <a:r>
            <a:rPr lang="en-US" dirty="0" smtClean="0"/>
            <a:t>Europe</a:t>
          </a:r>
          <a:endParaRPr lang="en-US" dirty="0"/>
        </a:p>
      </dgm:t>
    </dgm:pt>
    <dgm:pt modelId="{C652B77C-E305-4017-9331-80AA9FD4D7B4}" type="parTrans" cxnId="{0CF5D57E-4E79-4837-ABD9-CA5EBD3623F2}">
      <dgm:prSet/>
      <dgm:spPr/>
      <dgm:t>
        <a:bodyPr/>
        <a:lstStyle/>
        <a:p>
          <a:endParaRPr lang="en-US"/>
        </a:p>
      </dgm:t>
    </dgm:pt>
    <dgm:pt modelId="{9343655F-7544-488E-976C-BE654500D983}" type="sibTrans" cxnId="{0CF5D57E-4E79-4837-ABD9-CA5EBD3623F2}">
      <dgm:prSet/>
      <dgm:spPr/>
      <dgm:t>
        <a:bodyPr/>
        <a:lstStyle/>
        <a:p>
          <a:endParaRPr lang="en-US"/>
        </a:p>
      </dgm:t>
    </dgm:pt>
    <dgm:pt modelId="{FA83EE98-0A5A-41F5-8554-9FF6E9238843}">
      <dgm:prSet phldrT="[Text]"/>
      <dgm:spPr/>
      <dgm:t>
        <a:bodyPr/>
        <a:lstStyle/>
        <a:p>
          <a:r>
            <a:rPr lang="en-US" dirty="0" smtClean="0"/>
            <a:t>EU</a:t>
          </a:r>
          <a:endParaRPr lang="en-US" dirty="0"/>
        </a:p>
      </dgm:t>
    </dgm:pt>
    <dgm:pt modelId="{0E2C3128-265C-4C2A-ACD8-1154BE32097A}" type="parTrans" cxnId="{5BC1CC15-352E-4B0F-A468-C92454226905}">
      <dgm:prSet/>
      <dgm:spPr/>
      <dgm:t>
        <a:bodyPr/>
        <a:lstStyle/>
        <a:p>
          <a:endParaRPr lang="en-US"/>
        </a:p>
      </dgm:t>
    </dgm:pt>
    <dgm:pt modelId="{429DCFB5-4EFB-42CB-8219-80656C4EDA9A}" type="sibTrans" cxnId="{5BC1CC15-352E-4B0F-A468-C92454226905}">
      <dgm:prSet/>
      <dgm:spPr/>
      <dgm:t>
        <a:bodyPr/>
        <a:lstStyle/>
        <a:p>
          <a:endParaRPr lang="en-US"/>
        </a:p>
      </dgm:t>
    </dgm:pt>
    <dgm:pt modelId="{EE259F83-FF49-4601-A130-B8E717A8AE93}">
      <dgm:prSet phldrT="[Text]"/>
      <dgm:spPr/>
      <dgm:t>
        <a:bodyPr/>
        <a:lstStyle/>
        <a:p>
          <a:r>
            <a:rPr lang="en-US" dirty="0" smtClean="0"/>
            <a:t>Brexit</a:t>
          </a:r>
          <a:endParaRPr lang="en-US" dirty="0"/>
        </a:p>
      </dgm:t>
    </dgm:pt>
    <dgm:pt modelId="{A41D180B-B44E-4036-AAAF-F146D93B369D}" type="parTrans" cxnId="{DD5530B0-C908-4425-B3E4-C88F46AAEB43}">
      <dgm:prSet/>
      <dgm:spPr/>
      <dgm:t>
        <a:bodyPr/>
        <a:lstStyle/>
        <a:p>
          <a:endParaRPr lang="en-US"/>
        </a:p>
      </dgm:t>
    </dgm:pt>
    <dgm:pt modelId="{EF22D6AD-A244-473F-AD14-959F3F1EAA11}" type="sibTrans" cxnId="{DD5530B0-C908-4425-B3E4-C88F46AAEB43}">
      <dgm:prSet/>
      <dgm:spPr/>
      <dgm:t>
        <a:bodyPr/>
        <a:lstStyle/>
        <a:p>
          <a:endParaRPr lang="en-US"/>
        </a:p>
      </dgm:t>
    </dgm:pt>
    <dgm:pt modelId="{EDADA099-2F3B-4103-92CC-F0CC6F94AFE4}">
      <dgm:prSet phldrT="[Text]"/>
      <dgm:spPr/>
      <dgm:t>
        <a:bodyPr/>
        <a:lstStyle/>
        <a:p>
          <a:r>
            <a:rPr lang="en-US" dirty="0" smtClean="0"/>
            <a:t>Caused by voting</a:t>
          </a:r>
          <a:endParaRPr lang="en-US" dirty="0"/>
        </a:p>
      </dgm:t>
    </dgm:pt>
    <dgm:pt modelId="{0033E6B1-6AF9-4F21-B28C-4DE79D0AF9B5}" type="parTrans" cxnId="{D1C1E7AE-9276-4B4C-9676-F2DD060E8162}">
      <dgm:prSet/>
      <dgm:spPr/>
      <dgm:t>
        <a:bodyPr/>
        <a:lstStyle/>
        <a:p>
          <a:endParaRPr lang="en-US"/>
        </a:p>
      </dgm:t>
    </dgm:pt>
    <dgm:pt modelId="{071A6A94-F61B-4420-9DF6-DB3F77025919}" type="sibTrans" cxnId="{D1C1E7AE-9276-4B4C-9676-F2DD060E8162}">
      <dgm:prSet/>
      <dgm:spPr/>
      <dgm:t>
        <a:bodyPr/>
        <a:lstStyle/>
        <a:p>
          <a:endParaRPr lang="en-US"/>
        </a:p>
      </dgm:t>
    </dgm:pt>
    <dgm:pt modelId="{2373D37C-5BE9-4C42-B921-24EE59CEDB9A}">
      <dgm:prSet phldrT="[Text]"/>
      <dgm:spPr/>
      <dgm:t>
        <a:bodyPr/>
        <a:lstStyle/>
        <a:p>
          <a:r>
            <a:rPr lang="en-US" dirty="0" smtClean="0"/>
            <a:t>Caused by democracy</a:t>
          </a:r>
          <a:endParaRPr lang="en-US" dirty="0"/>
        </a:p>
      </dgm:t>
    </dgm:pt>
    <dgm:pt modelId="{AAE91AC4-2509-431D-9510-B05111C1B8DE}" type="parTrans" cxnId="{EEE7D8F3-0EBB-4DB7-8CA8-70514EA436BF}">
      <dgm:prSet/>
      <dgm:spPr/>
      <dgm:t>
        <a:bodyPr/>
        <a:lstStyle/>
        <a:p>
          <a:endParaRPr lang="en-US"/>
        </a:p>
      </dgm:t>
    </dgm:pt>
    <dgm:pt modelId="{74258173-2464-4779-A665-B87FC0A35C51}" type="sibTrans" cxnId="{EEE7D8F3-0EBB-4DB7-8CA8-70514EA436BF}">
      <dgm:prSet/>
      <dgm:spPr/>
      <dgm:t>
        <a:bodyPr/>
        <a:lstStyle/>
        <a:p>
          <a:endParaRPr lang="en-US"/>
        </a:p>
      </dgm:t>
    </dgm:pt>
    <dgm:pt modelId="{3FA1B9EF-9EDA-43B3-B58A-4FA1E462386A}">
      <dgm:prSet phldrT="[Text]"/>
      <dgm:spPr/>
      <dgm:t>
        <a:bodyPr/>
        <a:lstStyle/>
        <a:p>
          <a:r>
            <a:rPr lang="en-US" dirty="0" smtClean="0"/>
            <a:t>US presidential election</a:t>
          </a:r>
          <a:endParaRPr lang="en-US" dirty="0"/>
        </a:p>
      </dgm:t>
    </dgm:pt>
    <dgm:pt modelId="{78799003-1E65-4C4C-A7CF-7FF318B03A66}" type="parTrans" cxnId="{604EC617-739B-4072-9970-7CA0A19118F6}">
      <dgm:prSet/>
      <dgm:spPr/>
      <dgm:t>
        <a:bodyPr/>
        <a:lstStyle/>
        <a:p>
          <a:endParaRPr lang="en-US"/>
        </a:p>
      </dgm:t>
    </dgm:pt>
    <dgm:pt modelId="{7CACE666-2A0C-432B-A22C-CFF63151E635}" type="sibTrans" cxnId="{604EC617-739B-4072-9970-7CA0A19118F6}">
      <dgm:prSet/>
      <dgm:spPr/>
      <dgm:t>
        <a:bodyPr/>
        <a:lstStyle/>
        <a:p>
          <a:endParaRPr lang="en-US"/>
        </a:p>
      </dgm:t>
    </dgm:pt>
    <dgm:pt modelId="{B4EA1459-9D70-480F-BD46-BC9E209F8FA1}" type="pres">
      <dgm:prSet presAssocID="{DDA57759-7B7E-465D-89EC-F3B0CFE18137}" presName="Name0" presStyleCnt="0">
        <dgm:presLayoutVars>
          <dgm:dir/>
          <dgm:resizeHandles/>
        </dgm:presLayoutVars>
      </dgm:prSet>
      <dgm:spPr/>
      <dgm:t>
        <a:bodyPr/>
        <a:lstStyle/>
        <a:p>
          <a:endParaRPr lang="en-US"/>
        </a:p>
      </dgm:t>
    </dgm:pt>
    <dgm:pt modelId="{18FFB73A-E5DE-4654-A412-177BC0283F7D}" type="pres">
      <dgm:prSet presAssocID="{B2162CF6-0ED8-472A-92E5-4BB03C4FAD86}" presName="compNode" presStyleCnt="0"/>
      <dgm:spPr/>
    </dgm:pt>
    <dgm:pt modelId="{B59F0BC4-D9C7-4097-9C3D-2966F86AB722}" type="pres">
      <dgm:prSet presAssocID="{B2162CF6-0ED8-472A-92E5-4BB03C4FAD86}" presName="dummyConnPt" presStyleCnt="0"/>
      <dgm:spPr/>
    </dgm:pt>
    <dgm:pt modelId="{84F46844-DB25-4CBF-B4A3-326673A6EA94}" type="pres">
      <dgm:prSet presAssocID="{B2162CF6-0ED8-472A-92E5-4BB03C4FAD86}" presName="node" presStyleLbl="node1" presStyleIdx="0" presStyleCnt="9">
        <dgm:presLayoutVars>
          <dgm:bulletEnabled val="1"/>
        </dgm:presLayoutVars>
      </dgm:prSet>
      <dgm:spPr/>
      <dgm:t>
        <a:bodyPr/>
        <a:lstStyle/>
        <a:p>
          <a:endParaRPr lang="en-US"/>
        </a:p>
      </dgm:t>
    </dgm:pt>
    <dgm:pt modelId="{D324F5EE-BD1C-4ADD-98C5-676E25038CC2}" type="pres">
      <dgm:prSet presAssocID="{625F7F26-DBD5-464C-AEE6-01F5252214F9}" presName="sibTrans" presStyleLbl="bgSibTrans2D1" presStyleIdx="0" presStyleCnt="8"/>
      <dgm:spPr/>
      <dgm:t>
        <a:bodyPr/>
        <a:lstStyle/>
        <a:p>
          <a:endParaRPr lang="en-US"/>
        </a:p>
      </dgm:t>
    </dgm:pt>
    <dgm:pt modelId="{B48C6B4C-AE0B-409E-A7D0-43B09D672C4C}" type="pres">
      <dgm:prSet presAssocID="{595E7997-4031-4031-9F32-8AF48EB04D47}" presName="compNode" presStyleCnt="0"/>
      <dgm:spPr/>
    </dgm:pt>
    <dgm:pt modelId="{4F30C533-6392-4AE7-B1C9-4DB0469B0601}" type="pres">
      <dgm:prSet presAssocID="{595E7997-4031-4031-9F32-8AF48EB04D47}" presName="dummyConnPt" presStyleCnt="0"/>
      <dgm:spPr/>
    </dgm:pt>
    <dgm:pt modelId="{5FE967C1-3520-4A87-B635-29817F246915}" type="pres">
      <dgm:prSet presAssocID="{595E7997-4031-4031-9F32-8AF48EB04D47}" presName="node" presStyleLbl="node1" presStyleIdx="1" presStyleCnt="9">
        <dgm:presLayoutVars>
          <dgm:bulletEnabled val="1"/>
        </dgm:presLayoutVars>
      </dgm:prSet>
      <dgm:spPr/>
      <dgm:t>
        <a:bodyPr/>
        <a:lstStyle/>
        <a:p>
          <a:endParaRPr lang="en-US"/>
        </a:p>
      </dgm:t>
    </dgm:pt>
    <dgm:pt modelId="{804AA55D-AD91-466E-A2CC-D06CF6AB3F6C}" type="pres">
      <dgm:prSet presAssocID="{47A952E5-3E20-4FB6-B927-B483485C5048}" presName="sibTrans" presStyleLbl="bgSibTrans2D1" presStyleIdx="1" presStyleCnt="8"/>
      <dgm:spPr/>
      <dgm:t>
        <a:bodyPr/>
        <a:lstStyle/>
        <a:p>
          <a:endParaRPr lang="en-US"/>
        </a:p>
      </dgm:t>
    </dgm:pt>
    <dgm:pt modelId="{07B3E1E8-BFAC-4519-906F-8875C6E27A65}" type="pres">
      <dgm:prSet presAssocID="{9199CC6C-4A1A-4074-AA99-134E35C74015}" presName="compNode" presStyleCnt="0"/>
      <dgm:spPr/>
    </dgm:pt>
    <dgm:pt modelId="{D62B0DC8-8F17-47E2-B411-0E58D13C69C0}" type="pres">
      <dgm:prSet presAssocID="{9199CC6C-4A1A-4074-AA99-134E35C74015}" presName="dummyConnPt" presStyleCnt="0"/>
      <dgm:spPr/>
    </dgm:pt>
    <dgm:pt modelId="{5CE91D55-7406-4349-B819-338085B8BABE}" type="pres">
      <dgm:prSet presAssocID="{9199CC6C-4A1A-4074-AA99-134E35C74015}" presName="node" presStyleLbl="node1" presStyleIdx="2" presStyleCnt="9">
        <dgm:presLayoutVars>
          <dgm:bulletEnabled val="1"/>
        </dgm:presLayoutVars>
      </dgm:prSet>
      <dgm:spPr/>
      <dgm:t>
        <a:bodyPr/>
        <a:lstStyle/>
        <a:p>
          <a:endParaRPr lang="en-US"/>
        </a:p>
      </dgm:t>
    </dgm:pt>
    <dgm:pt modelId="{7CB23851-9097-4595-BB2D-BC6647C3217C}" type="pres">
      <dgm:prSet presAssocID="{DC082399-926B-4622-89BF-30B451246541}" presName="sibTrans" presStyleLbl="bgSibTrans2D1" presStyleIdx="2" presStyleCnt="8"/>
      <dgm:spPr/>
      <dgm:t>
        <a:bodyPr/>
        <a:lstStyle/>
        <a:p>
          <a:endParaRPr lang="en-US"/>
        </a:p>
      </dgm:t>
    </dgm:pt>
    <dgm:pt modelId="{37EFAF85-0792-403F-A937-9525ACD946FD}" type="pres">
      <dgm:prSet presAssocID="{50E08A78-72CA-47F4-89AC-1164EE6D8710}" presName="compNode" presStyleCnt="0"/>
      <dgm:spPr/>
    </dgm:pt>
    <dgm:pt modelId="{C56F8064-94EA-45AD-B881-C303D4F29A14}" type="pres">
      <dgm:prSet presAssocID="{50E08A78-72CA-47F4-89AC-1164EE6D8710}" presName="dummyConnPt" presStyleCnt="0"/>
      <dgm:spPr/>
    </dgm:pt>
    <dgm:pt modelId="{07F3FBEB-6AE7-430D-804B-B4C51EA92FC9}" type="pres">
      <dgm:prSet presAssocID="{50E08A78-72CA-47F4-89AC-1164EE6D8710}" presName="node" presStyleLbl="node1" presStyleIdx="3" presStyleCnt="9">
        <dgm:presLayoutVars>
          <dgm:bulletEnabled val="1"/>
        </dgm:presLayoutVars>
      </dgm:prSet>
      <dgm:spPr/>
      <dgm:t>
        <a:bodyPr/>
        <a:lstStyle/>
        <a:p>
          <a:endParaRPr lang="en-US"/>
        </a:p>
      </dgm:t>
    </dgm:pt>
    <dgm:pt modelId="{34DD0F40-9CC5-49F3-A96E-F3B881E599EF}" type="pres">
      <dgm:prSet presAssocID="{9343655F-7544-488E-976C-BE654500D983}" presName="sibTrans" presStyleLbl="bgSibTrans2D1" presStyleIdx="3" presStyleCnt="8"/>
      <dgm:spPr/>
      <dgm:t>
        <a:bodyPr/>
        <a:lstStyle/>
        <a:p>
          <a:endParaRPr lang="en-US"/>
        </a:p>
      </dgm:t>
    </dgm:pt>
    <dgm:pt modelId="{7350762A-5CE1-4D45-AFDD-1A67CDD2C6CF}" type="pres">
      <dgm:prSet presAssocID="{FA83EE98-0A5A-41F5-8554-9FF6E9238843}" presName="compNode" presStyleCnt="0"/>
      <dgm:spPr/>
    </dgm:pt>
    <dgm:pt modelId="{5D7D83D2-47D3-416D-98AD-31D3237D8D8A}" type="pres">
      <dgm:prSet presAssocID="{FA83EE98-0A5A-41F5-8554-9FF6E9238843}" presName="dummyConnPt" presStyleCnt="0"/>
      <dgm:spPr/>
    </dgm:pt>
    <dgm:pt modelId="{46D4F8D0-2BA0-460D-AC29-722A2D4554D4}" type="pres">
      <dgm:prSet presAssocID="{FA83EE98-0A5A-41F5-8554-9FF6E9238843}" presName="node" presStyleLbl="node1" presStyleIdx="4" presStyleCnt="9">
        <dgm:presLayoutVars>
          <dgm:bulletEnabled val="1"/>
        </dgm:presLayoutVars>
      </dgm:prSet>
      <dgm:spPr/>
      <dgm:t>
        <a:bodyPr/>
        <a:lstStyle/>
        <a:p>
          <a:endParaRPr lang="en-US"/>
        </a:p>
      </dgm:t>
    </dgm:pt>
    <dgm:pt modelId="{64C6847D-984E-4721-9250-CF7DDA8F3CBD}" type="pres">
      <dgm:prSet presAssocID="{429DCFB5-4EFB-42CB-8219-80656C4EDA9A}" presName="sibTrans" presStyleLbl="bgSibTrans2D1" presStyleIdx="4" presStyleCnt="8"/>
      <dgm:spPr/>
      <dgm:t>
        <a:bodyPr/>
        <a:lstStyle/>
        <a:p>
          <a:endParaRPr lang="en-US"/>
        </a:p>
      </dgm:t>
    </dgm:pt>
    <dgm:pt modelId="{631688FF-1572-48F3-A206-3C72BDF0773F}" type="pres">
      <dgm:prSet presAssocID="{EE259F83-FF49-4601-A130-B8E717A8AE93}" presName="compNode" presStyleCnt="0"/>
      <dgm:spPr/>
    </dgm:pt>
    <dgm:pt modelId="{C2771EA0-73E8-435A-B532-9F43B6CF4383}" type="pres">
      <dgm:prSet presAssocID="{EE259F83-FF49-4601-A130-B8E717A8AE93}" presName="dummyConnPt" presStyleCnt="0"/>
      <dgm:spPr/>
    </dgm:pt>
    <dgm:pt modelId="{2914145C-186D-48FF-BDF7-FA06F472B7D1}" type="pres">
      <dgm:prSet presAssocID="{EE259F83-FF49-4601-A130-B8E717A8AE93}" presName="node" presStyleLbl="node1" presStyleIdx="5" presStyleCnt="9">
        <dgm:presLayoutVars>
          <dgm:bulletEnabled val="1"/>
        </dgm:presLayoutVars>
      </dgm:prSet>
      <dgm:spPr/>
      <dgm:t>
        <a:bodyPr/>
        <a:lstStyle/>
        <a:p>
          <a:endParaRPr lang="en-US"/>
        </a:p>
      </dgm:t>
    </dgm:pt>
    <dgm:pt modelId="{59F3276B-F34C-4490-B95C-85852B0C977F}" type="pres">
      <dgm:prSet presAssocID="{EF22D6AD-A244-473F-AD14-959F3F1EAA11}" presName="sibTrans" presStyleLbl="bgSibTrans2D1" presStyleIdx="5" presStyleCnt="8"/>
      <dgm:spPr/>
      <dgm:t>
        <a:bodyPr/>
        <a:lstStyle/>
        <a:p>
          <a:endParaRPr lang="en-US"/>
        </a:p>
      </dgm:t>
    </dgm:pt>
    <dgm:pt modelId="{C9B2FD4D-4819-4C93-9D66-353797D32F1D}" type="pres">
      <dgm:prSet presAssocID="{EDADA099-2F3B-4103-92CC-F0CC6F94AFE4}" presName="compNode" presStyleCnt="0"/>
      <dgm:spPr/>
    </dgm:pt>
    <dgm:pt modelId="{5BF0DB6A-82A9-4148-AE3C-B9D33C7750A5}" type="pres">
      <dgm:prSet presAssocID="{EDADA099-2F3B-4103-92CC-F0CC6F94AFE4}" presName="dummyConnPt" presStyleCnt="0"/>
      <dgm:spPr/>
    </dgm:pt>
    <dgm:pt modelId="{1BEABB6B-38ED-438B-8582-0C74F3495E8E}" type="pres">
      <dgm:prSet presAssocID="{EDADA099-2F3B-4103-92CC-F0CC6F94AFE4}" presName="node" presStyleLbl="node1" presStyleIdx="6" presStyleCnt="9">
        <dgm:presLayoutVars>
          <dgm:bulletEnabled val="1"/>
        </dgm:presLayoutVars>
      </dgm:prSet>
      <dgm:spPr/>
      <dgm:t>
        <a:bodyPr/>
        <a:lstStyle/>
        <a:p>
          <a:endParaRPr lang="en-US"/>
        </a:p>
      </dgm:t>
    </dgm:pt>
    <dgm:pt modelId="{1BFFE133-2E10-4BE6-868B-6DFBE64EA640}" type="pres">
      <dgm:prSet presAssocID="{071A6A94-F61B-4420-9DF6-DB3F77025919}" presName="sibTrans" presStyleLbl="bgSibTrans2D1" presStyleIdx="6" presStyleCnt="8"/>
      <dgm:spPr/>
      <dgm:t>
        <a:bodyPr/>
        <a:lstStyle/>
        <a:p>
          <a:endParaRPr lang="en-US"/>
        </a:p>
      </dgm:t>
    </dgm:pt>
    <dgm:pt modelId="{0A28E611-3421-4FA4-9F14-AF6EC68BE890}" type="pres">
      <dgm:prSet presAssocID="{2373D37C-5BE9-4C42-B921-24EE59CEDB9A}" presName="compNode" presStyleCnt="0"/>
      <dgm:spPr/>
    </dgm:pt>
    <dgm:pt modelId="{5DF1006A-93F7-4B7B-B47B-3642A7293F7E}" type="pres">
      <dgm:prSet presAssocID="{2373D37C-5BE9-4C42-B921-24EE59CEDB9A}" presName="dummyConnPt" presStyleCnt="0"/>
      <dgm:spPr/>
    </dgm:pt>
    <dgm:pt modelId="{DD369AFF-2B31-4351-A34A-5805A0AA8791}" type="pres">
      <dgm:prSet presAssocID="{2373D37C-5BE9-4C42-B921-24EE59CEDB9A}" presName="node" presStyleLbl="node1" presStyleIdx="7" presStyleCnt="9">
        <dgm:presLayoutVars>
          <dgm:bulletEnabled val="1"/>
        </dgm:presLayoutVars>
      </dgm:prSet>
      <dgm:spPr/>
      <dgm:t>
        <a:bodyPr/>
        <a:lstStyle/>
        <a:p>
          <a:endParaRPr lang="en-US"/>
        </a:p>
      </dgm:t>
    </dgm:pt>
    <dgm:pt modelId="{9C96CAA2-EDC1-4391-B7DB-27577414BBF2}" type="pres">
      <dgm:prSet presAssocID="{74258173-2464-4779-A665-B87FC0A35C51}" presName="sibTrans" presStyleLbl="bgSibTrans2D1" presStyleIdx="7" presStyleCnt="8"/>
      <dgm:spPr/>
      <dgm:t>
        <a:bodyPr/>
        <a:lstStyle/>
        <a:p>
          <a:endParaRPr lang="en-US"/>
        </a:p>
      </dgm:t>
    </dgm:pt>
    <dgm:pt modelId="{B36846C1-D16D-4765-AB89-24189847CAB3}" type="pres">
      <dgm:prSet presAssocID="{3FA1B9EF-9EDA-43B3-B58A-4FA1E462386A}" presName="compNode" presStyleCnt="0"/>
      <dgm:spPr/>
    </dgm:pt>
    <dgm:pt modelId="{E8EA4F32-7722-4ABC-AD0C-3C45FCC34C4F}" type="pres">
      <dgm:prSet presAssocID="{3FA1B9EF-9EDA-43B3-B58A-4FA1E462386A}" presName="dummyConnPt" presStyleCnt="0"/>
      <dgm:spPr/>
    </dgm:pt>
    <dgm:pt modelId="{A016BEC1-AC7A-48DF-8C13-A4B1CAD7FB6E}" type="pres">
      <dgm:prSet presAssocID="{3FA1B9EF-9EDA-43B3-B58A-4FA1E462386A}" presName="node" presStyleLbl="node1" presStyleIdx="8" presStyleCnt="9">
        <dgm:presLayoutVars>
          <dgm:bulletEnabled val="1"/>
        </dgm:presLayoutVars>
      </dgm:prSet>
      <dgm:spPr/>
      <dgm:t>
        <a:bodyPr/>
        <a:lstStyle/>
        <a:p>
          <a:endParaRPr lang="en-US"/>
        </a:p>
      </dgm:t>
    </dgm:pt>
  </dgm:ptLst>
  <dgm:cxnLst>
    <dgm:cxn modelId="{69944C74-7BE5-4169-A1B3-2CFFB79F2CFE}" type="presOf" srcId="{FA83EE98-0A5A-41F5-8554-9FF6E9238843}" destId="{46D4F8D0-2BA0-460D-AC29-722A2D4554D4}" srcOrd="0" destOrd="0" presId="urn:microsoft.com/office/officeart/2005/8/layout/bProcess4"/>
    <dgm:cxn modelId="{8784B5F7-05D7-4086-8A9B-9194248E2626}" type="presOf" srcId="{B2162CF6-0ED8-472A-92E5-4BB03C4FAD86}" destId="{84F46844-DB25-4CBF-B4A3-326673A6EA94}" srcOrd="0" destOrd="0" presId="urn:microsoft.com/office/officeart/2005/8/layout/bProcess4"/>
    <dgm:cxn modelId="{D1C1E7AE-9276-4B4C-9676-F2DD060E8162}" srcId="{DDA57759-7B7E-465D-89EC-F3B0CFE18137}" destId="{EDADA099-2F3B-4103-92CC-F0CC6F94AFE4}" srcOrd="6" destOrd="0" parTransId="{0033E6B1-6AF9-4F21-B28C-4DE79D0AF9B5}" sibTransId="{071A6A94-F61B-4420-9DF6-DB3F77025919}"/>
    <dgm:cxn modelId="{1B5A472B-EEFD-48D1-9D84-3704F6A37AD7}" type="presOf" srcId="{625F7F26-DBD5-464C-AEE6-01F5252214F9}" destId="{D324F5EE-BD1C-4ADD-98C5-676E25038CC2}" srcOrd="0" destOrd="0" presId="urn:microsoft.com/office/officeart/2005/8/layout/bProcess4"/>
    <dgm:cxn modelId="{1428669C-7205-4D21-A9AE-13551AD1B76D}" type="presOf" srcId="{EDADA099-2F3B-4103-92CC-F0CC6F94AFE4}" destId="{1BEABB6B-38ED-438B-8582-0C74F3495E8E}" srcOrd="0" destOrd="0" presId="urn:microsoft.com/office/officeart/2005/8/layout/bProcess4"/>
    <dgm:cxn modelId="{EEE7D8F3-0EBB-4DB7-8CA8-70514EA436BF}" srcId="{DDA57759-7B7E-465D-89EC-F3B0CFE18137}" destId="{2373D37C-5BE9-4C42-B921-24EE59CEDB9A}" srcOrd="7" destOrd="0" parTransId="{AAE91AC4-2509-431D-9510-B05111C1B8DE}" sibTransId="{74258173-2464-4779-A665-B87FC0A35C51}"/>
    <dgm:cxn modelId="{4FFB4DA3-581F-4718-8DC6-04AB5E668019}" type="presOf" srcId="{EE259F83-FF49-4601-A130-B8E717A8AE93}" destId="{2914145C-186D-48FF-BDF7-FA06F472B7D1}" srcOrd="0" destOrd="0" presId="urn:microsoft.com/office/officeart/2005/8/layout/bProcess4"/>
    <dgm:cxn modelId="{D61F4A7B-D43B-4180-9255-9B7EE26E0BFF}" type="presOf" srcId="{9199CC6C-4A1A-4074-AA99-134E35C74015}" destId="{5CE91D55-7406-4349-B819-338085B8BABE}" srcOrd="0" destOrd="0" presId="urn:microsoft.com/office/officeart/2005/8/layout/bProcess4"/>
    <dgm:cxn modelId="{604EC617-739B-4072-9970-7CA0A19118F6}" srcId="{DDA57759-7B7E-465D-89EC-F3B0CFE18137}" destId="{3FA1B9EF-9EDA-43B3-B58A-4FA1E462386A}" srcOrd="8" destOrd="0" parTransId="{78799003-1E65-4C4C-A7CF-7FF318B03A66}" sibTransId="{7CACE666-2A0C-432B-A22C-CFF63151E635}"/>
    <dgm:cxn modelId="{AEB97F02-B5C9-44FE-B507-D56F961D720C}" srcId="{DDA57759-7B7E-465D-89EC-F3B0CFE18137}" destId="{B2162CF6-0ED8-472A-92E5-4BB03C4FAD86}" srcOrd="0" destOrd="0" parTransId="{746E1E53-4D45-4C13-8C36-212B556CE49E}" sibTransId="{625F7F26-DBD5-464C-AEE6-01F5252214F9}"/>
    <dgm:cxn modelId="{9ED8F157-86D3-4726-BA07-E98B550DA08D}" type="presOf" srcId="{74258173-2464-4779-A665-B87FC0A35C51}" destId="{9C96CAA2-EDC1-4391-B7DB-27577414BBF2}" srcOrd="0" destOrd="0" presId="urn:microsoft.com/office/officeart/2005/8/layout/bProcess4"/>
    <dgm:cxn modelId="{820E79AD-A39C-4F73-B423-650CDD64E5B8}" srcId="{DDA57759-7B7E-465D-89EC-F3B0CFE18137}" destId="{9199CC6C-4A1A-4074-AA99-134E35C74015}" srcOrd="2" destOrd="0" parTransId="{2D177788-4B29-4161-9496-A3FD7A63CAFD}" sibTransId="{DC082399-926B-4622-89BF-30B451246541}"/>
    <dgm:cxn modelId="{593C98D2-3875-413F-81BA-9EBEC62C4838}" type="presOf" srcId="{9343655F-7544-488E-976C-BE654500D983}" destId="{34DD0F40-9CC5-49F3-A96E-F3B881E599EF}" srcOrd="0" destOrd="0" presId="urn:microsoft.com/office/officeart/2005/8/layout/bProcess4"/>
    <dgm:cxn modelId="{623C7508-16A6-49A8-B55D-B6B7000E0D28}" srcId="{DDA57759-7B7E-465D-89EC-F3B0CFE18137}" destId="{595E7997-4031-4031-9F32-8AF48EB04D47}" srcOrd="1" destOrd="0" parTransId="{2009515B-81D9-4823-AF3F-4EC9FF3FFFC8}" sibTransId="{47A952E5-3E20-4FB6-B927-B483485C5048}"/>
    <dgm:cxn modelId="{5BC1CC15-352E-4B0F-A468-C92454226905}" srcId="{DDA57759-7B7E-465D-89EC-F3B0CFE18137}" destId="{FA83EE98-0A5A-41F5-8554-9FF6E9238843}" srcOrd="4" destOrd="0" parTransId="{0E2C3128-265C-4C2A-ACD8-1154BE32097A}" sibTransId="{429DCFB5-4EFB-42CB-8219-80656C4EDA9A}"/>
    <dgm:cxn modelId="{9D8864AA-9BCE-46FE-A59D-778E769FBECD}" type="presOf" srcId="{429DCFB5-4EFB-42CB-8219-80656C4EDA9A}" destId="{64C6847D-984E-4721-9250-CF7DDA8F3CBD}" srcOrd="0" destOrd="0" presId="urn:microsoft.com/office/officeart/2005/8/layout/bProcess4"/>
    <dgm:cxn modelId="{67ADEB59-EC60-41F8-ADC4-9AF570331144}" type="presOf" srcId="{595E7997-4031-4031-9F32-8AF48EB04D47}" destId="{5FE967C1-3520-4A87-B635-29817F246915}" srcOrd="0" destOrd="0" presId="urn:microsoft.com/office/officeart/2005/8/layout/bProcess4"/>
    <dgm:cxn modelId="{FD6CA806-1320-40B5-9E7D-74A9E672532C}" type="presOf" srcId="{50E08A78-72CA-47F4-89AC-1164EE6D8710}" destId="{07F3FBEB-6AE7-430D-804B-B4C51EA92FC9}" srcOrd="0" destOrd="0" presId="urn:microsoft.com/office/officeart/2005/8/layout/bProcess4"/>
    <dgm:cxn modelId="{D7F0D780-2500-46BD-BCD8-E5A08C93A39A}" type="presOf" srcId="{071A6A94-F61B-4420-9DF6-DB3F77025919}" destId="{1BFFE133-2E10-4BE6-868B-6DFBE64EA640}" srcOrd="0" destOrd="0" presId="urn:microsoft.com/office/officeart/2005/8/layout/bProcess4"/>
    <dgm:cxn modelId="{DD5530B0-C908-4425-B3E4-C88F46AAEB43}" srcId="{DDA57759-7B7E-465D-89EC-F3B0CFE18137}" destId="{EE259F83-FF49-4601-A130-B8E717A8AE93}" srcOrd="5" destOrd="0" parTransId="{A41D180B-B44E-4036-AAAF-F146D93B369D}" sibTransId="{EF22D6AD-A244-473F-AD14-959F3F1EAA11}"/>
    <dgm:cxn modelId="{639364FA-3264-4FDA-B19F-20160B6D6DBD}" type="presOf" srcId="{3FA1B9EF-9EDA-43B3-B58A-4FA1E462386A}" destId="{A016BEC1-AC7A-48DF-8C13-A4B1CAD7FB6E}" srcOrd="0" destOrd="0" presId="urn:microsoft.com/office/officeart/2005/8/layout/bProcess4"/>
    <dgm:cxn modelId="{24C1A594-26E2-4646-B3BE-EEB4F4BEA58D}" type="presOf" srcId="{DDA57759-7B7E-465D-89EC-F3B0CFE18137}" destId="{B4EA1459-9D70-480F-BD46-BC9E209F8FA1}" srcOrd="0" destOrd="0" presId="urn:microsoft.com/office/officeart/2005/8/layout/bProcess4"/>
    <dgm:cxn modelId="{0CF5D57E-4E79-4837-ABD9-CA5EBD3623F2}" srcId="{DDA57759-7B7E-465D-89EC-F3B0CFE18137}" destId="{50E08A78-72CA-47F4-89AC-1164EE6D8710}" srcOrd="3" destOrd="0" parTransId="{C652B77C-E305-4017-9331-80AA9FD4D7B4}" sibTransId="{9343655F-7544-488E-976C-BE654500D983}"/>
    <dgm:cxn modelId="{A17794B3-5516-4CA3-BB5B-7554F48713EA}" type="presOf" srcId="{EF22D6AD-A244-473F-AD14-959F3F1EAA11}" destId="{59F3276B-F34C-4490-B95C-85852B0C977F}" srcOrd="0" destOrd="0" presId="urn:microsoft.com/office/officeart/2005/8/layout/bProcess4"/>
    <dgm:cxn modelId="{9C1D5D0D-A318-452C-BBA8-2201DAE672BB}" type="presOf" srcId="{DC082399-926B-4622-89BF-30B451246541}" destId="{7CB23851-9097-4595-BB2D-BC6647C3217C}" srcOrd="0" destOrd="0" presId="urn:microsoft.com/office/officeart/2005/8/layout/bProcess4"/>
    <dgm:cxn modelId="{C5BD0FE4-20C4-453E-9269-6A05337323B5}" type="presOf" srcId="{47A952E5-3E20-4FB6-B927-B483485C5048}" destId="{804AA55D-AD91-466E-A2CC-D06CF6AB3F6C}" srcOrd="0" destOrd="0" presId="urn:microsoft.com/office/officeart/2005/8/layout/bProcess4"/>
    <dgm:cxn modelId="{DE44C5F8-0FAD-4082-95FF-6E7EA0B818E1}" type="presOf" srcId="{2373D37C-5BE9-4C42-B921-24EE59CEDB9A}" destId="{DD369AFF-2B31-4351-A34A-5805A0AA8791}" srcOrd="0" destOrd="0" presId="urn:microsoft.com/office/officeart/2005/8/layout/bProcess4"/>
    <dgm:cxn modelId="{AA1A16FF-7353-4C0A-AA4B-8933BF5F0BEC}" type="presParOf" srcId="{B4EA1459-9D70-480F-BD46-BC9E209F8FA1}" destId="{18FFB73A-E5DE-4654-A412-177BC0283F7D}" srcOrd="0" destOrd="0" presId="urn:microsoft.com/office/officeart/2005/8/layout/bProcess4"/>
    <dgm:cxn modelId="{344147E0-04D8-4B18-AD88-D33BD7A7C21E}" type="presParOf" srcId="{18FFB73A-E5DE-4654-A412-177BC0283F7D}" destId="{B59F0BC4-D9C7-4097-9C3D-2966F86AB722}" srcOrd="0" destOrd="0" presId="urn:microsoft.com/office/officeart/2005/8/layout/bProcess4"/>
    <dgm:cxn modelId="{C1027FFD-F69D-4362-A602-F29CE2CFF948}" type="presParOf" srcId="{18FFB73A-E5DE-4654-A412-177BC0283F7D}" destId="{84F46844-DB25-4CBF-B4A3-326673A6EA94}" srcOrd="1" destOrd="0" presId="urn:microsoft.com/office/officeart/2005/8/layout/bProcess4"/>
    <dgm:cxn modelId="{C63E85C8-592C-4CC6-B142-0CFB1D7A738F}" type="presParOf" srcId="{B4EA1459-9D70-480F-BD46-BC9E209F8FA1}" destId="{D324F5EE-BD1C-4ADD-98C5-676E25038CC2}" srcOrd="1" destOrd="0" presId="urn:microsoft.com/office/officeart/2005/8/layout/bProcess4"/>
    <dgm:cxn modelId="{49981714-14D0-4B8D-A9F3-80FEE824DB9C}" type="presParOf" srcId="{B4EA1459-9D70-480F-BD46-BC9E209F8FA1}" destId="{B48C6B4C-AE0B-409E-A7D0-43B09D672C4C}" srcOrd="2" destOrd="0" presId="urn:microsoft.com/office/officeart/2005/8/layout/bProcess4"/>
    <dgm:cxn modelId="{FAA1906D-4FA1-4893-AF43-854521BD46BE}" type="presParOf" srcId="{B48C6B4C-AE0B-409E-A7D0-43B09D672C4C}" destId="{4F30C533-6392-4AE7-B1C9-4DB0469B0601}" srcOrd="0" destOrd="0" presId="urn:microsoft.com/office/officeart/2005/8/layout/bProcess4"/>
    <dgm:cxn modelId="{49D8CE85-FA26-4415-A2CE-74AABB95FA70}" type="presParOf" srcId="{B48C6B4C-AE0B-409E-A7D0-43B09D672C4C}" destId="{5FE967C1-3520-4A87-B635-29817F246915}" srcOrd="1" destOrd="0" presId="urn:microsoft.com/office/officeart/2005/8/layout/bProcess4"/>
    <dgm:cxn modelId="{A0EB2A19-CC1A-4937-A418-BC4C0238D4EC}" type="presParOf" srcId="{B4EA1459-9D70-480F-BD46-BC9E209F8FA1}" destId="{804AA55D-AD91-466E-A2CC-D06CF6AB3F6C}" srcOrd="3" destOrd="0" presId="urn:microsoft.com/office/officeart/2005/8/layout/bProcess4"/>
    <dgm:cxn modelId="{5104DF64-2AD7-4B0D-9323-C31A9EAD0232}" type="presParOf" srcId="{B4EA1459-9D70-480F-BD46-BC9E209F8FA1}" destId="{07B3E1E8-BFAC-4519-906F-8875C6E27A65}" srcOrd="4" destOrd="0" presId="urn:microsoft.com/office/officeart/2005/8/layout/bProcess4"/>
    <dgm:cxn modelId="{18499DAF-6E3A-42A4-81B8-E180D9E1194C}" type="presParOf" srcId="{07B3E1E8-BFAC-4519-906F-8875C6E27A65}" destId="{D62B0DC8-8F17-47E2-B411-0E58D13C69C0}" srcOrd="0" destOrd="0" presId="urn:microsoft.com/office/officeart/2005/8/layout/bProcess4"/>
    <dgm:cxn modelId="{8FBDE7C6-8D26-4A00-9443-B17A11D60FC5}" type="presParOf" srcId="{07B3E1E8-BFAC-4519-906F-8875C6E27A65}" destId="{5CE91D55-7406-4349-B819-338085B8BABE}" srcOrd="1" destOrd="0" presId="urn:microsoft.com/office/officeart/2005/8/layout/bProcess4"/>
    <dgm:cxn modelId="{E979042A-1140-4C0A-AC44-503D6103364F}" type="presParOf" srcId="{B4EA1459-9D70-480F-BD46-BC9E209F8FA1}" destId="{7CB23851-9097-4595-BB2D-BC6647C3217C}" srcOrd="5" destOrd="0" presId="urn:microsoft.com/office/officeart/2005/8/layout/bProcess4"/>
    <dgm:cxn modelId="{A10EA57F-2B54-462C-BDD9-73531CD17A3A}" type="presParOf" srcId="{B4EA1459-9D70-480F-BD46-BC9E209F8FA1}" destId="{37EFAF85-0792-403F-A937-9525ACD946FD}" srcOrd="6" destOrd="0" presId="urn:microsoft.com/office/officeart/2005/8/layout/bProcess4"/>
    <dgm:cxn modelId="{A94E7279-B531-42B4-8514-67E4E32BFD00}" type="presParOf" srcId="{37EFAF85-0792-403F-A937-9525ACD946FD}" destId="{C56F8064-94EA-45AD-B881-C303D4F29A14}" srcOrd="0" destOrd="0" presId="urn:microsoft.com/office/officeart/2005/8/layout/bProcess4"/>
    <dgm:cxn modelId="{28910576-AA71-42F9-8095-7B59584B1A86}" type="presParOf" srcId="{37EFAF85-0792-403F-A937-9525ACD946FD}" destId="{07F3FBEB-6AE7-430D-804B-B4C51EA92FC9}" srcOrd="1" destOrd="0" presId="urn:microsoft.com/office/officeart/2005/8/layout/bProcess4"/>
    <dgm:cxn modelId="{DE61C464-6D83-46E9-A745-CBB2558581D8}" type="presParOf" srcId="{B4EA1459-9D70-480F-BD46-BC9E209F8FA1}" destId="{34DD0F40-9CC5-49F3-A96E-F3B881E599EF}" srcOrd="7" destOrd="0" presId="urn:microsoft.com/office/officeart/2005/8/layout/bProcess4"/>
    <dgm:cxn modelId="{EB783005-C7FA-4C71-9DF8-21924AF38B43}" type="presParOf" srcId="{B4EA1459-9D70-480F-BD46-BC9E209F8FA1}" destId="{7350762A-5CE1-4D45-AFDD-1A67CDD2C6CF}" srcOrd="8" destOrd="0" presId="urn:microsoft.com/office/officeart/2005/8/layout/bProcess4"/>
    <dgm:cxn modelId="{A59C6575-3AAC-42BA-AEAD-9CA5210A049F}" type="presParOf" srcId="{7350762A-5CE1-4D45-AFDD-1A67CDD2C6CF}" destId="{5D7D83D2-47D3-416D-98AD-31D3237D8D8A}" srcOrd="0" destOrd="0" presId="urn:microsoft.com/office/officeart/2005/8/layout/bProcess4"/>
    <dgm:cxn modelId="{01457625-8D2C-4A59-8059-70CD90753650}" type="presParOf" srcId="{7350762A-5CE1-4D45-AFDD-1A67CDD2C6CF}" destId="{46D4F8D0-2BA0-460D-AC29-722A2D4554D4}" srcOrd="1" destOrd="0" presId="urn:microsoft.com/office/officeart/2005/8/layout/bProcess4"/>
    <dgm:cxn modelId="{0B27B666-1555-4DCD-A352-9AA7951DB49D}" type="presParOf" srcId="{B4EA1459-9D70-480F-BD46-BC9E209F8FA1}" destId="{64C6847D-984E-4721-9250-CF7DDA8F3CBD}" srcOrd="9" destOrd="0" presId="urn:microsoft.com/office/officeart/2005/8/layout/bProcess4"/>
    <dgm:cxn modelId="{EDC1CA34-1485-4528-90DA-1F79A7A68BD3}" type="presParOf" srcId="{B4EA1459-9D70-480F-BD46-BC9E209F8FA1}" destId="{631688FF-1572-48F3-A206-3C72BDF0773F}" srcOrd="10" destOrd="0" presId="urn:microsoft.com/office/officeart/2005/8/layout/bProcess4"/>
    <dgm:cxn modelId="{D5D1E0C9-EA8A-44E5-BFB6-DFB231BF1C46}" type="presParOf" srcId="{631688FF-1572-48F3-A206-3C72BDF0773F}" destId="{C2771EA0-73E8-435A-B532-9F43B6CF4383}" srcOrd="0" destOrd="0" presId="urn:microsoft.com/office/officeart/2005/8/layout/bProcess4"/>
    <dgm:cxn modelId="{97D19CDD-F746-47FB-9311-45B515F8C7DD}" type="presParOf" srcId="{631688FF-1572-48F3-A206-3C72BDF0773F}" destId="{2914145C-186D-48FF-BDF7-FA06F472B7D1}" srcOrd="1" destOrd="0" presId="urn:microsoft.com/office/officeart/2005/8/layout/bProcess4"/>
    <dgm:cxn modelId="{DBC0A965-D7F6-4AF2-B245-5271094B3FA2}" type="presParOf" srcId="{B4EA1459-9D70-480F-BD46-BC9E209F8FA1}" destId="{59F3276B-F34C-4490-B95C-85852B0C977F}" srcOrd="11" destOrd="0" presId="urn:microsoft.com/office/officeart/2005/8/layout/bProcess4"/>
    <dgm:cxn modelId="{EDEBE671-11FB-410B-9DB5-98CE6A0BF317}" type="presParOf" srcId="{B4EA1459-9D70-480F-BD46-BC9E209F8FA1}" destId="{C9B2FD4D-4819-4C93-9D66-353797D32F1D}" srcOrd="12" destOrd="0" presId="urn:microsoft.com/office/officeart/2005/8/layout/bProcess4"/>
    <dgm:cxn modelId="{ACEDC46C-1103-433A-A44E-B6A474E880F4}" type="presParOf" srcId="{C9B2FD4D-4819-4C93-9D66-353797D32F1D}" destId="{5BF0DB6A-82A9-4148-AE3C-B9D33C7750A5}" srcOrd="0" destOrd="0" presId="urn:microsoft.com/office/officeart/2005/8/layout/bProcess4"/>
    <dgm:cxn modelId="{DA739DA3-97EC-49C6-BD69-21171A6ED07E}" type="presParOf" srcId="{C9B2FD4D-4819-4C93-9D66-353797D32F1D}" destId="{1BEABB6B-38ED-438B-8582-0C74F3495E8E}" srcOrd="1" destOrd="0" presId="urn:microsoft.com/office/officeart/2005/8/layout/bProcess4"/>
    <dgm:cxn modelId="{0FE6144D-9A9D-4571-A3A8-15D9AC0B4C0D}" type="presParOf" srcId="{B4EA1459-9D70-480F-BD46-BC9E209F8FA1}" destId="{1BFFE133-2E10-4BE6-868B-6DFBE64EA640}" srcOrd="13" destOrd="0" presId="urn:microsoft.com/office/officeart/2005/8/layout/bProcess4"/>
    <dgm:cxn modelId="{D6ABB9E6-BF7B-4908-88F3-C6397FA5FD4D}" type="presParOf" srcId="{B4EA1459-9D70-480F-BD46-BC9E209F8FA1}" destId="{0A28E611-3421-4FA4-9F14-AF6EC68BE890}" srcOrd="14" destOrd="0" presId="urn:microsoft.com/office/officeart/2005/8/layout/bProcess4"/>
    <dgm:cxn modelId="{1D1BCEEE-6CB2-40D9-AE63-BD4FAAAD8257}" type="presParOf" srcId="{0A28E611-3421-4FA4-9F14-AF6EC68BE890}" destId="{5DF1006A-93F7-4B7B-B47B-3642A7293F7E}" srcOrd="0" destOrd="0" presId="urn:microsoft.com/office/officeart/2005/8/layout/bProcess4"/>
    <dgm:cxn modelId="{65B5DC14-FD87-4669-8666-D5AD158C3158}" type="presParOf" srcId="{0A28E611-3421-4FA4-9F14-AF6EC68BE890}" destId="{DD369AFF-2B31-4351-A34A-5805A0AA8791}" srcOrd="1" destOrd="0" presId="urn:microsoft.com/office/officeart/2005/8/layout/bProcess4"/>
    <dgm:cxn modelId="{A6E8FFE5-7BDC-4BE9-A061-07D28F7E3A43}" type="presParOf" srcId="{B4EA1459-9D70-480F-BD46-BC9E209F8FA1}" destId="{9C96CAA2-EDC1-4391-B7DB-27577414BBF2}" srcOrd="15" destOrd="0" presId="urn:microsoft.com/office/officeart/2005/8/layout/bProcess4"/>
    <dgm:cxn modelId="{015B76E5-FF90-4FDA-B0C1-C437E69F5B45}" type="presParOf" srcId="{B4EA1459-9D70-480F-BD46-BC9E209F8FA1}" destId="{B36846C1-D16D-4765-AB89-24189847CAB3}" srcOrd="16" destOrd="0" presId="urn:microsoft.com/office/officeart/2005/8/layout/bProcess4"/>
    <dgm:cxn modelId="{00972176-26C3-499A-AA27-A0866A966C77}" type="presParOf" srcId="{B36846C1-D16D-4765-AB89-24189847CAB3}" destId="{E8EA4F32-7722-4ABC-AD0C-3C45FCC34C4F}" srcOrd="0" destOrd="0" presId="urn:microsoft.com/office/officeart/2005/8/layout/bProcess4"/>
    <dgm:cxn modelId="{06B74F07-2E2C-4DDA-A8B6-C074B72DF76F}" type="presParOf" srcId="{B36846C1-D16D-4765-AB89-24189847CAB3}" destId="{A016BEC1-AC7A-48DF-8C13-A4B1CAD7FB6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3316D3-1472-43BB-A6C1-670594F124FF}" type="doc">
      <dgm:prSet loTypeId="urn:microsoft.com/office/officeart/2005/8/layout/bProcess4" loCatId="process" qsTypeId="urn:microsoft.com/office/officeart/2005/8/quickstyle/simple1" qsCatId="simple" csTypeId="urn:microsoft.com/office/officeart/2005/8/colors/accent2_1" csCatId="accent2" phldr="1"/>
      <dgm:spPr/>
      <dgm:t>
        <a:bodyPr/>
        <a:lstStyle/>
        <a:p>
          <a:endParaRPr lang="en-US"/>
        </a:p>
      </dgm:t>
    </dgm:pt>
    <dgm:pt modelId="{47E803F8-DA88-452D-88EC-BA683A74C8B2}">
      <dgm:prSet phldrT="[Text]"/>
      <dgm:spPr/>
      <dgm:t>
        <a:bodyPr/>
        <a:lstStyle/>
        <a:p>
          <a:r>
            <a:rPr lang="en-US" dirty="0" smtClean="0"/>
            <a:t>Theory 1</a:t>
          </a:r>
          <a:endParaRPr lang="en-US" dirty="0"/>
        </a:p>
      </dgm:t>
    </dgm:pt>
    <dgm:pt modelId="{1A0667FE-6CA3-4045-BA67-4BC93837434A}" type="parTrans" cxnId="{0F191439-069E-4AE5-9F52-0E3CCAADBF21}">
      <dgm:prSet/>
      <dgm:spPr/>
      <dgm:t>
        <a:bodyPr/>
        <a:lstStyle/>
        <a:p>
          <a:endParaRPr lang="en-US"/>
        </a:p>
      </dgm:t>
    </dgm:pt>
    <dgm:pt modelId="{72FE01BC-0380-42E4-A00D-692DF0106A85}" type="sibTrans" cxnId="{0F191439-069E-4AE5-9F52-0E3CCAADBF21}">
      <dgm:prSet/>
      <dgm:spPr/>
      <dgm:t>
        <a:bodyPr/>
        <a:lstStyle/>
        <a:p>
          <a:endParaRPr lang="en-US"/>
        </a:p>
      </dgm:t>
    </dgm:pt>
    <dgm:pt modelId="{2ADA5614-BBCC-4425-AAB6-A31395549F84}">
      <dgm:prSet phldrT="[Text]"/>
      <dgm:spPr/>
      <dgm:t>
        <a:bodyPr/>
        <a:lstStyle/>
        <a:p>
          <a:r>
            <a:rPr lang="en-US" dirty="0" smtClean="0"/>
            <a:t>Theory 1 has keyword X</a:t>
          </a:r>
          <a:endParaRPr lang="en-US" dirty="0"/>
        </a:p>
      </dgm:t>
    </dgm:pt>
    <dgm:pt modelId="{6665AAC0-DA1D-4F39-B00C-1D5D69DC30ED}" type="parTrans" cxnId="{5C16C0E4-261F-444B-B169-8520A49A1FD1}">
      <dgm:prSet/>
      <dgm:spPr/>
      <dgm:t>
        <a:bodyPr/>
        <a:lstStyle/>
        <a:p>
          <a:endParaRPr lang="en-US"/>
        </a:p>
      </dgm:t>
    </dgm:pt>
    <dgm:pt modelId="{EF1F16B4-918E-471F-ACBD-2EEF8665A752}" type="sibTrans" cxnId="{5C16C0E4-261F-444B-B169-8520A49A1FD1}">
      <dgm:prSet/>
      <dgm:spPr/>
      <dgm:t>
        <a:bodyPr/>
        <a:lstStyle/>
        <a:p>
          <a:endParaRPr lang="en-US"/>
        </a:p>
      </dgm:t>
    </dgm:pt>
    <dgm:pt modelId="{8C46A3F2-54EF-46BB-8F59-986A32C717BF}">
      <dgm:prSet phldrT="[Text]"/>
      <dgm:spPr/>
      <dgm:t>
        <a:bodyPr/>
        <a:lstStyle/>
        <a:p>
          <a:r>
            <a:rPr lang="en-US" dirty="0" smtClean="0"/>
            <a:t>Let me talk about X</a:t>
          </a:r>
          <a:endParaRPr lang="en-US" dirty="0"/>
        </a:p>
      </dgm:t>
    </dgm:pt>
    <dgm:pt modelId="{7DAC1A5B-2152-48BD-9AEF-EC6427479470}" type="parTrans" cxnId="{BF2DCB3E-2C62-4C34-8EB5-45F298E77456}">
      <dgm:prSet/>
      <dgm:spPr/>
      <dgm:t>
        <a:bodyPr/>
        <a:lstStyle/>
        <a:p>
          <a:endParaRPr lang="en-US"/>
        </a:p>
      </dgm:t>
    </dgm:pt>
    <dgm:pt modelId="{6FABF7F4-8AA7-486C-90D1-4355999948CB}" type="sibTrans" cxnId="{BF2DCB3E-2C62-4C34-8EB5-45F298E77456}">
      <dgm:prSet/>
      <dgm:spPr/>
      <dgm:t>
        <a:bodyPr/>
        <a:lstStyle/>
        <a:p>
          <a:endParaRPr lang="en-US"/>
        </a:p>
      </dgm:t>
    </dgm:pt>
    <dgm:pt modelId="{45DAEF24-612A-4031-A59B-B153706EE68A}">
      <dgm:prSet phldrT="[Text]"/>
      <dgm:spPr/>
      <dgm:t>
        <a:bodyPr/>
        <a:lstStyle/>
        <a:p>
          <a:r>
            <a:rPr lang="en-US" dirty="0" smtClean="0"/>
            <a:t>While talking about X, I mention Y</a:t>
          </a:r>
          <a:endParaRPr lang="en-US" dirty="0"/>
        </a:p>
      </dgm:t>
    </dgm:pt>
    <dgm:pt modelId="{FEFDCD07-9728-4A96-BC46-0018BF71049B}" type="parTrans" cxnId="{A24A0269-54D5-4DE5-AE06-51E26971E046}">
      <dgm:prSet/>
      <dgm:spPr/>
      <dgm:t>
        <a:bodyPr/>
        <a:lstStyle/>
        <a:p>
          <a:endParaRPr lang="en-US"/>
        </a:p>
      </dgm:t>
    </dgm:pt>
    <dgm:pt modelId="{EA31DFA4-D2E7-4979-9C62-CFEB1F197181}" type="sibTrans" cxnId="{A24A0269-54D5-4DE5-AE06-51E26971E046}">
      <dgm:prSet/>
      <dgm:spPr/>
      <dgm:t>
        <a:bodyPr/>
        <a:lstStyle/>
        <a:p>
          <a:endParaRPr lang="en-US"/>
        </a:p>
      </dgm:t>
    </dgm:pt>
    <dgm:pt modelId="{EE44CBDE-ECAB-48C9-9008-2475C0F2A801}">
      <dgm:prSet phldrT="[Text]"/>
      <dgm:spPr/>
      <dgm:t>
        <a:bodyPr/>
        <a:lstStyle/>
        <a:p>
          <a:r>
            <a:rPr lang="en-US" dirty="0" smtClean="0"/>
            <a:t>Let me talk about Y</a:t>
          </a:r>
          <a:endParaRPr lang="en-US" dirty="0"/>
        </a:p>
      </dgm:t>
    </dgm:pt>
    <dgm:pt modelId="{15DA23D6-7D25-4DA1-B364-7401BAD0087C}" type="parTrans" cxnId="{D0EC2D71-8B8E-4F6F-B267-09170AE8BBC7}">
      <dgm:prSet/>
      <dgm:spPr/>
      <dgm:t>
        <a:bodyPr/>
        <a:lstStyle/>
        <a:p>
          <a:endParaRPr lang="en-US"/>
        </a:p>
      </dgm:t>
    </dgm:pt>
    <dgm:pt modelId="{63F63F32-5E73-4EEB-A355-0A0F74FF5D2B}" type="sibTrans" cxnId="{D0EC2D71-8B8E-4F6F-B267-09170AE8BBC7}">
      <dgm:prSet/>
      <dgm:spPr/>
      <dgm:t>
        <a:bodyPr/>
        <a:lstStyle/>
        <a:p>
          <a:endParaRPr lang="en-US"/>
        </a:p>
      </dgm:t>
    </dgm:pt>
    <dgm:pt modelId="{915B1D5E-1547-4178-B803-90394B582667}">
      <dgm:prSet phldrT="[Text]"/>
      <dgm:spPr/>
      <dgm:t>
        <a:bodyPr/>
        <a:lstStyle/>
        <a:p>
          <a:r>
            <a:rPr lang="en-US" dirty="0" smtClean="0"/>
            <a:t>While talking about Y, I mention Z</a:t>
          </a:r>
          <a:endParaRPr lang="en-US" dirty="0"/>
        </a:p>
      </dgm:t>
    </dgm:pt>
    <dgm:pt modelId="{1427F007-1796-4745-B10C-9980B32455EE}" type="parTrans" cxnId="{082D96E2-081F-4A0F-9A48-2311E8CC8A7A}">
      <dgm:prSet/>
      <dgm:spPr/>
      <dgm:t>
        <a:bodyPr/>
        <a:lstStyle/>
        <a:p>
          <a:endParaRPr lang="en-US"/>
        </a:p>
      </dgm:t>
    </dgm:pt>
    <dgm:pt modelId="{305FD018-3BF0-485E-87FB-4A976E3F3952}" type="sibTrans" cxnId="{082D96E2-081F-4A0F-9A48-2311E8CC8A7A}">
      <dgm:prSet/>
      <dgm:spPr/>
      <dgm:t>
        <a:bodyPr/>
        <a:lstStyle/>
        <a:p>
          <a:endParaRPr lang="en-US"/>
        </a:p>
      </dgm:t>
    </dgm:pt>
    <dgm:pt modelId="{023CBFB5-F0D4-4B72-B00A-6266DC8B8ADF}">
      <dgm:prSet phldrT="[Text]"/>
      <dgm:spPr/>
      <dgm:t>
        <a:bodyPr/>
        <a:lstStyle/>
        <a:p>
          <a:r>
            <a:rPr lang="en-US" dirty="0" smtClean="0"/>
            <a:t>Let me talk about Z</a:t>
          </a:r>
          <a:endParaRPr lang="en-US" dirty="0"/>
        </a:p>
      </dgm:t>
    </dgm:pt>
    <dgm:pt modelId="{08A46909-8945-49C2-906C-3EE40AFDA61F}" type="parTrans" cxnId="{65C8FAC5-2344-4B3F-A831-8C0EBB7CF38C}">
      <dgm:prSet/>
      <dgm:spPr/>
      <dgm:t>
        <a:bodyPr/>
        <a:lstStyle/>
        <a:p>
          <a:endParaRPr lang="en-US"/>
        </a:p>
      </dgm:t>
    </dgm:pt>
    <dgm:pt modelId="{9FCC00A4-8006-44DD-958C-3825396EA955}" type="sibTrans" cxnId="{65C8FAC5-2344-4B3F-A831-8C0EBB7CF38C}">
      <dgm:prSet/>
      <dgm:spPr/>
      <dgm:t>
        <a:bodyPr/>
        <a:lstStyle/>
        <a:p>
          <a:endParaRPr lang="en-US"/>
        </a:p>
      </dgm:t>
    </dgm:pt>
    <dgm:pt modelId="{537E73D2-51E7-4E5B-A539-B4E6F367712A}">
      <dgm:prSet phldrT="[Text]"/>
      <dgm:spPr/>
      <dgm:t>
        <a:bodyPr/>
        <a:lstStyle/>
        <a:p>
          <a:r>
            <a:rPr lang="en-US" dirty="0" smtClean="0"/>
            <a:t>While talking about Z, I mention… </a:t>
          </a:r>
          <a:endParaRPr lang="en-US" dirty="0"/>
        </a:p>
      </dgm:t>
    </dgm:pt>
    <dgm:pt modelId="{45B4A1CF-38C2-4B7F-A23D-A8081682DBEA}" type="parTrans" cxnId="{081CDC90-9835-4596-9837-526FA3227BC7}">
      <dgm:prSet/>
      <dgm:spPr/>
      <dgm:t>
        <a:bodyPr/>
        <a:lstStyle/>
        <a:p>
          <a:endParaRPr lang="en-US"/>
        </a:p>
      </dgm:t>
    </dgm:pt>
    <dgm:pt modelId="{EAF3648B-569E-4F0E-879A-DD5DD3AFCC22}" type="sibTrans" cxnId="{081CDC90-9835-4596-9837-526FA3227BC7}">
      <dgm:prSet/>
      <dgm:spPr/>
      <dgm:t>
        <a:bodyPr/>
        <a:lstStyle/>
        <a:p>
          <a:endParaRPr lang="en-US"/>
        </a:p>
      </dgm:t>
    </dgm:pt>
    <dgm:pt modelId="{4A3E67B2-E74F-4AEB-9BA9-B0B0F51BF2AC}">
      <dgm:prSet phldrT="[Text]"/>
      <dgm:spPr/>
      <dgm:t>
        <a:bodyPr/>
        <a:lstStyle/>
        <a:p>
          <a:r>
            <a:rPr lang="en-US" dirty="0" smtClean="0"/>
            <a:t>[writer and reader are both confused]</a:t>
          </a:r>
          <a:endParaRPr lang="en-US" dirty="0"/>
        </a:p>
      </dgm:t>
    </dgm:pt>
    <dgm:pt modelId="{1EE39EE8-7003-4BB4-A141-21D3398E0793}" type="parTrans" cxnId="{7CD2EFF6-4002-4036-8103-EB7FE00CD8D7}">
      <dgm:prSet/>
      <dgm:spPr/>
      <dgm:t>
        <a:bodyPr/>
        <a:lstStyle/>
        <a:p>
          <a:endParaRPr lang="en-US"/>
        </a:p>
      </dgm:t>
    </dgm:pt>
    <dgm:pt modelId="{166B7889-4A0C-48BE-AA96-1989A6E39E94}" type="sibTrans" cxnId="{7CD2EFF6-4002-4036-8103-EB7FE00CD8D7}">
      <dgm:prSet/>
      <dgm:spPr/>
      <dgm:t>
        <a:bodyPr/>
        <a:lstStyle/>
        <a:p>
          <a:endParaRPr lang="en-US"/>
        </a:p>
      </dgm:t>
    </dgm:pt>
    <dgm:pt modelId="{D6B52B43-E248-4616-AB46-69A1F85CFA73}" type="pres">
      <dgm:prSet presAssocID="{D93316D3-1472-43BB-A6C1-670594F124FF}" presName="Name0" presStyleCnt="0">
        <dgm:presLayoutVars>
          <dgm:dir/>
          <dgm:resizeHandles/>
        </dgm:presLayoutVars>
      </dgm:prSet>
      <dgm:spPr/>
      <dgm:t>
        <a:bodyPr/>
        <a:lstStyle/>
        <a:p>
          <a:endParaRPr lang="en-US"/>
        </a:p>
      </dgm:t>
    </dgm:pt>
    <dgm:pt modelId="{C7A3C7C3-6786-4BB9-8754-EFEEE1320B11}" type="pres">
      <dgm:prSet presAssocID="{47E803F8-DA88-452D-88EC-BA683A74C8B2}" presName="compNode" presStyleCnt="0"/>
      <dgm:spPr/>
    </dgm:pt>
    <dgm:pt modelId="{2AD49086-89F6-4394-B377-FEDEC48BD76A}" type="pres">
      <dgm:prSet presAssocID="{47E803F8-DA88-452D-88EC-BA683A74C8B2}" presName="dummyConnPt" presStyleCnt="0"/>
      <dgm:spPr/>
    </dgm:pt>
    <dgm:pt modelId="{8F589A7A-00E3-4CCB-8398-2D562A8A0842}" type="pres">
      <dgm:prSet presAssocID="{47E803F8-DA88-452D-88EC-BA683A74C8B2}" presName="node" presStyleLbl="node1" presStyleIdx="0" presStyleCnt="9">
        <dgm:presLayoutVars>
          <dgm:bulletEnabled val="1"/>
        </dgm:presLayoutVars>
      </dgm:prSet>
      <dgm:spPr/>
      <dgm:t>
        <a:bodyPr/>
        <a:lstStyle/>
        <a:p>
          <a:endParaRPr lang="en-US"/>
        </a:p>
      </dgm:t>
    </dgm:pt>
    <dgm:pt modelId="{D0E95FB4-8F5F-4BA0-81BA-8E48AD3F44FD}" type="pres">
      <dgm:prSet presAssocID="{72FE01BC-0380-42E4-A00D-692DF0106A85}" presName="sibTrans" presStyleLbl="bgSibTrans2D1" presStyleIdx="0" presStyleCnt="8"/>
      <dgm:spPr/>
      <dgm:t>
        <a:bodyPr/>
        <a:lstStyle/>
        <a:p>
          <a:endParaRPr lang="en-US"/>
        </a:p>
      </dgm:t>
    </dgm:pt>
    <dgm:pt modelId="{95179041-606A-4A30-B6E2-4BF3FA88742E}" type="pres">
      <dgm:prSet presAssocID="{2ADA5614-BBCC-4425-AAB6-A31395549F84}" presName="compNode" presStyleCnt="0"/>
      <dgm:spPr/>
    </dgm:pt>
    <dgm:pt modelId="{12DBC7B1-61B9-452E-85D8-F5DEB8E3AA97}" type="pres">
      <dgm:prSet presAssocID="{2ADA5614-BBCC-4425-AAB6-A31395549F84}" presName="dummyConnPt" presStyleCnt="0"/>
      <dgm:spPr/>
    </dgm:pt>
    <dgm:pt modelId="{FE545B3D-A3F7-4FA9-A824-58C5A1F63995}" type="pres">
      <dgm:prSet presAssocID="{2ADA5614-BBCC-4425-AAB6-A31395549F84}" presName="node" presStyleLbl="node1" presStyleIdx="1" presStyleCnt="9">
        <dgm:presLayoutVars>
          <dgm:bulletEnabled val="1"/>
        </dgm:presLayoutVars>
      </dgm:prSet>
      <dgm:spPr/>
      <dgm:t>
        <a:bodyPr/>
        <a:lstStyle/>
        <a:p>
          <a:endParaRPr lang="en-US"/>
        </a:p>
      </dgm:t>
    </dgm:pt>
    <dgm:pt modelId="{4810A932-2DCD-4D05-B3A9-A88F956A3F7F}" type="pres">
      <dgm:prSet presAssocID="{EF1F16B4-918E-471F-ACBD-2EEF8665A752}" presName="sibTrans" presStyleLbl="bgSibTrans2D1" presStyleIdx="1" presStyleCnt="8"/>
      <dgm:spPr/>
      <dgm:t>
        <a:bodyPr/>
        <a:lstStyle/>
        <a:p>
          <a:endParaRPr lang="en-US"/>
        </a:p>
      </dgm:t>
    </dgm:pt>
    <dgm:pt modelId="{818804DF-1725-4225-B621-E1A91E50962E}" type="pres">
      <dgm:prSet presAssocID="{8C46A3F2-54EF-46BB-8F59-986A32C717BF}" presName="compNode" presStyleCnt="0"/>
      <dgm:spPr/>
    </dgm:pt>
    <dgm:pt modelId="{526141F7-CFC0-4205-8E57-72328C576B68}" type="pres">
      <dgm:prSet presAssocID="{8C46A3F2-54EF-46BB-8F59-986A32C717BF}" presName="dummyConnPt" presStyleCnt="0"/>
      <dgm:spPr/>
    </dgm:pt>
    <dgm:pt modelId="{D6CA0E62-D805-4DFD-A6B6-677D8FF46241}" type="pres">
      <dgm:prSet presAssocID="{8C46A3F2-54EF-46BB-8F59-986A32C717BF}" presName="node" presStyleLbl="node1" presStyleIdx="2" presStyleCnt="9">
        <dgm:presLayoutVars>
          <dgm:bulletEnabled val="1"/>
        </dgm:presLayoutVars>
      </dgm:prSet>
      <dgm:spPr/>
      <dgm:t>
        <a:bodyPr/>
        <a:lstStyle/>
        <a:p>
          <a:endParaRPr lang="en-US"/>
        </a:p>
      </dgm:t>
    </dgm:pt>
    <dgm:pt modelId="{F6723D18-3BC8-40B4-B6FC-7AD105D981E5}" type="pres">
      <dgm:prSet presAssocID="{6FABF7F4-8AA7-486C-90D1-4355999948CB}" presName="sibTrans" presStyleLbl="bgSibTrans2D1" presStyleIdx="2" presStyleCnt="8"/>
      <dgm:spPr/>
      <dgm:t>
        <a:bodyPr/>
        <a:lstStyle/>
        <a:p>
          <a:endParaRPr lang="en-US"/>
        </a:p>
      </dgm:t>
    </dgm:pt>
    <dgm:pt modelId="{6BE65709-B4E9-4594-A4F3-F19DC5D5AC37}" type="pres">
      <dgm:prSet presAssocID="{45DAEF24-612A-4031-A59B-B153706EE68A}" presName="compNode" presStyleCnt="0"/>
      <dgm:spPr/>
    </dgm:pt>
    <dgm:pt modelId="{0827FFF5-07AE-4E3F-B6FC-EE845F3985DF}" type="pres">
      <dgm:prSet presAssocID="{45DAEF24-612A-4031-A59B-B153706EE68A}" presName="dummyConnPt" presStyleCnt="0"/>
      <dgm:spPr/>
    </dgm:pt>
    <dgm:pt modelId="{918F8A04-5C7B-406B-99DE-0BD8BFE45D09}" type="pres">
      <dgm:prSet presAssocID="{45DAEF24-612A-4031-A59B-B153706EE68A}" presName="node" presStyleLbl="node1" presStyleIdx="3" presStyleCnt="9">
        <dgm:presLayoutVars>
          <dgm:bulletEnabled val="1"/>
        </dgm:presLayoutVars>
      </dgm:prSet>
      <dgm:spPr/>
      <dgm:t>
        <a:bodyPr/>
        <a:lstStyle/>
        <a:p>
          <a:endParaRPr lang="en-US"/>
        </a:p>
      </dgm:t>
    </dgm:pt>
    <dgm:pt modelId="{29F4E02C-7428-452C-9006-C6FA006D2AE6}" type="pres">
      <dgm:prSet presAssocID="{EA31DFA4-D2E7-4979-9C62-CFEB1F197181}" presName="sibTrans" presStyleLbl="bgSibTrans2D1" presStyleIdx="3" presStyleCnt="8"/>
      <dgm:spPr/>
      <dgm:t>
        <a:bodyPr/>
        <a:lstStyle/>
        <a:p>
          <a:endParaRPr lang="en-US"/>
        </a:p>
      </dgm:t>
    </dgm:pt>
    <dgm:pt modelId="{84DA0A51-D726-4C1C-91E5-65420816103F}" type="pres">
      <dgm:prSet presAssocID="{EE44CBDE-ECAB-48C9-9008-2475C0F2A801}" presName="compNode" presStyleCnt="0"/>
      <dgm:spPr/>
    </dgm:pt>
    <dgm:pt modelId="{0CF299A8-0B05-4FEF-87D8-1AADCFF3CF37}" type="pres">
      <dgm:prSet presAssocID="{EE44CBDE-ECAB-48C9-9008-2475C0F2A801}" presName="dummyConnPt" presStyleCnt="0"/>
      <dgm:spPr/>
    </dgm:pt>
    <dgm:pt modelId="{5B3318C4-53D4-440F-B82F-9B67953626E6}" type="pres">
      <dgm:prSet presAssocID="{EE44CBDE-ECAB-48C9-9008-2475C0F2A801}" presName="node" presStyleLbl="node1" presStyleIdx="4" presStyleCnt="9">
        <dgm:presLayoutVars>
          <dgm:bulletEnabled val="1"/>
        </dgm:presLayoutVars>
      </dgm:prSet>
      <dgm:spPr/>
      <dgm:t>
        <a:bodyPr/>
        <a:lstStyle/>
        <a:p>
          <a:endParaRPr lang="en-US"/>
        </a:p>
      </dgm:t>
    </dgm:pt>
    <dgm:pt modelId="{369755EF-CCC3-4ABF-BBF8-5804D4F01144}" type="pres">
      <dgm:prSet presAssocID="{63F63F32-5E73-4EEB-A355-0A0F74FF5D2B}" presName="sibTrans" presStyleLbl="bgSibTrans2D1" presStyleIdx="4" presStyleCnt="8"/>
      <dgm:spPr/>
      <dgm:t>
        <a:bodyPr/>
        <a:lstStyle/>
        <a:p>
          <a:endParaRPr lang="en-US"/>
        </a:p>
      </dgm:t>
    </dgm:pt>
    <dgm:pt modelId="{BEC3CB48-AD56-4213-9B4E-204C2FF4FA41}" type="pres">
      <dgm:prSet presAssocID="{915B1D5E-1547-4178-B803-90394B582667}" presName="compNode" presStyleCnt="0"/>
      <dgm:spPr/>
    </dgm:pt>
    <dgm:pt modelId="{55CBB278-6AEC-479C-8FE2-96F698E27007}" type="pres">
      <dgm:prSet presAssocID="{915B1D5E-1547-4178-B803-90394B582667}" presName="dummyConnPt" presStyleCnt="0"/>
      <dgm:spPr/>
    </dgm:pt>
    <dgm:pt modelId="{BEB14588-53BA-4C0D-8E19-29A93C66ADE8}" type="pres">
      <dgm:prSet presAssocID="{915B1D5E-1547-4178-B803-90394B582667}" presName="node" presStyleLbl="node1" presStyleIdx="5" presStyleCnt="9">
        <dgm:presLayoutVars>
          <dgm:bulletEnabled val="1"/>
        </dgm:presLayoutVars>
      </dgm:prSet>
      <dgm:spPr/>
      <dgm:t>
        <a:bodyPr/>
        <a:lstStyle/>
        <a:p>
          <a:endParaRPr lang="en-US"/>
        </a:p>
      </dgm:t>
    </dgm:pt>
    <dgm:pt modelId="{A08BDEEE-E199-456D-8D1A-CCD3B4CEE86B}" type="pres">
      <dgm:prSet presAssocID="{305FD018-3BF0-485E-87FB-4A976E3F3952}" presName="sibTrans" presStyleLbl="bgSibTrans2D1" presStyleIdx="5" presStyleCnt="8"/>
      <dgm:spPr/>
      <dgm:t>
        <a:bodyPr/>
        <a:lstStyle/>
        <a:p>
          <a:endParaRPr lang="en-US"/>
        </a:p>
      </dgm:t>
    </dgm:pt>
    <dgm:pt modelId="{02E68412-39F4-47A9-A400-EE53BCE15ACE}" type="pres">
      <dgm:prSet presAssocID="{023CBFB5-F0D4-4B72-B00A-6266DC8B8ADF}" presName="compNode" presStyleCnt="0"/>
      <dgm:spPr/>
    </dgm:pt>
    <dgm:pt modelId="{B3E79F75-157E-494A-A489-8BF023232BD4}" type="pres">
      <dgm:prSet presAssocID="{023CBFB5-F0D4-4B72-B00A-6266DC8B8ADF}" presName="dummyConnPt" presStyleCnt="0"/>
      <dgm:spPr/>
    </dgm:pt>
    <dgm:pt modelId="{B5B6C3D5-C93A-420F-BD92-0B5D4CC4F711}" type="pres">
      <dgm:prSet presAssocID="{023CBFB5-F0D4-4B72-B00A-6266DC8B8ADF}" presName="node" presStyleLbl="node1" presStyleIdx="6" presStyleCnt="9">
        <dgm:presLayoutVars>
          <dgm:bulletEnabled val="1"/>
        </dgm:presLayoutVars>
      </dgm:prSet>
      <dgm:spPr/>
      <dgm:t>
        <a:bodyPr/>
        <a:lstStyle/>
        <a:p>
          <a:endParaRPr lang="en-US"/>
        </a:p>
      </dgm:t>
    </dgm:pt>
    <dgm:pt modelId="{DFCC5352-83C0-485F-8F04-A793933799AE}" type="pres">
      <dgm:prSet presAssocID="{9FCC00A4-8006-44DD-958C-3825396EA955}" presName="sibTrans" presStyleLbl="bgSibTrans2D1" presStyleIdx="6" presStyleCnt="8"/>
      <dgm:spPr/>
      <dgm:t>
        <a:bodyPr/>
        <a:lstStyle/>
        <a:p>
          <a:endParaRPr lang="en-US"/>
        </a:p>
      </dgm:t>
    </dgm:pt>
    <dgm:pt modelId="{D46001C1-0716-4D13-A9CA-385F8349C1CF}" type="pres">
      <dgm:prSet presAssocID="{537E73D2-51E7-4E5B-A539-B4E6F367712A}" presName="compNode" presStyleCnt="0"/>
      <dgm:spPr/>
    </dgm:pt>
    <dgm:pt modelId="{3E45F63C-E0DE-41BF-B3A7-D61C051B0F0B}" type="pres">
      <dgm:prSet presAssocID="{537E73D2-51E7-4E5B-A539-B4E6F367712A}" presName="dummyConnPt" presStyleCnt="0"/>
      <dgm:spPr/>
    </dgm:pt>
    <dgm:pt modelId="{7381492E-9429-44CD-A8C9-196F35E98413}" type="pres">
      <dgm:prSet presAssocID="{537E73D2-51E7-4E5B-A539-B4E6F367712A}" presName="node" presStyleLbl="node1" presStyleIdx="7" presStyleCnt="9">
        <dgm:presLayoutVars>
          <dgm:bulletEnabled val="1"/>
        </dgm:presLayoutVars>
      </dgm:prSet>
      <dgm:spPr/>
      <dgm:t>
        <a:bodyPr/>
        <a:lstStyle/>
        <a:p>
          <a:endParaRPr lang="en-US"/>
        </a:p>
      </dgm:t>
    </dgm:pt>
    <dgm:pt modelId="{8B587244-CC00-4B04-98C9-066112E88D24}" type="pres">
      <dgm:prSet presAssocID="{EAF3648B-569E-4F0E-879A-DD5DD3AFCC22}" presName="sibTrans" presStyleLbl="bgSibTrans2D1" presStyleIdx="7" presStyleCnt="8"/>
      <dgm:spPr/>
      <dgm:t>
        <a:bodyPr/>
        <a:lstStyle/>
        <a:p>
          <a:endParaRPr lang="en-US"/>
        </a:p>
      </dgm:t>
    </dgm:pt>
    <dgm:pt modelId="{8AC6A5F3-7FA1-4913-8E74-C95F5D31A833}" type="pres">
      <dgm:prSet presAssocID="{4A3E67B2-E74F-4AEB-9BA9-B0B0F51BF2AC}" presName="compNode" presStyleCnt="0"/>
      <dgm:spPr/>
    </dgm:pt>
    <dgm:pt modelId="{0CBF3D58-56CC-42BF-A16A-D42B32096D31}" type="pres">
      <dgm:prSet presAssocID="{4A3E67B2-E74F-4AEB-9BA9-B0B0F51BF2AC}" presName="dummyConnPt" presStyleCnt="0"/>
      <dgm:spPr/>
    </dgm:pt>
    <dgm:pt modelId="{26B4A138-7C3B-420F-969F-5E0A25C7B17E}" type="pres">
      <dgm:prSet presAssocID="{4A3E67B2-E74F-4AEB-9BA9-B0B0F51BF2AC}" presName="node" presStyleLbl="node1" presStyleIdx="8" presStyleCnt="9">
        <dgm:presLayoutVars>
          <dgm:bulletEnabled val="1"/>
        </dgm:presLayoutVars>
      </dgm:prSet>
      <dgm:spPr/>
      <dgm:t>
        <a:bodyPr/>
        <a:lstStyle/>
        <a:p>
          <a:endParaRPr lang="en-US"/>
        </a:p>
      </dgm:t>
    </dgm:pt>
  </dgm:ptLst>
  <dgm:cxnLst>
    <dgm:cxn modelId="{A14009F2-6EA7-4C8A-AF71-5BEE803FD467}" type="presOf" srcId="{EE44CBDE-ECAB-48C9-9008-2475C0F2A801}" destId="{5B3318C4-53D4-440F-B82F-9B67953626E6}" srcOrd="0" destOrd="0" presId="urn:microsoft.com/office/officeart/2005/8/layout/bProcess4"/>
    <dgm:cxn modelId="{46C1CF1F-81F4-4369-B42A-D00EDDC92564}" type="presOf" srcId="{915B1D5E-1547-4178-B803-90394B582667}" destId="{BEB14588-53BA-4C0D-8E19-29A93C66ADE8}" srcOrd="0" destOrd="0" presId="urn:microsoft.com/office/officeart/2005/8/layout/bProcess4"/>
    <dgm:cxn modelId="{65C8FAC5-2344-4B3F-A831-8C0EBB7CF38C}" srcId="{D93316D3-1472-43BB-A6C1-670594F124FF}" destId="{023CBFB5-F0D4-4B72-B00A-6266DC8B8ADF}" srcOrd="6" destOrd="0" parTransId="{08A46909-8945-49C2-906C-3EE40AFDA61F}" sibTransId="{9FCC00A4-8006-44DD-958C-3825396EA955}"/>
    <dgm:cxn modelId="{FB844B07-EA84-47D0-A7F3-F684E0B6A219}" type="presOf" srcId="{305FD018-3BF0-485E-87FB-4A976E3F3952}" destId="{A08BDEEE-E199-456D-8D1A-CCD3B4CEE86B}" srcOrd="0" destOrd="0" presId="urn:microsoft.com/office/officeart/2005/8/layout/bProcess4"/>
    <dgm:cxn modelId="{A24A0269-54D5-4DE5-AE06-51E26971E046}" srcId="{D93316D3-1472-43BB-A6C1-670594F124FF}" destId="{45DAEF24-612A-4031-A59B-B153706EE68A}" srcOrd="3" destOrd="0" parTransId="{FEFDCD07-9728-4A96-BC46-0018BF71049B}" sibTransId="{EA31DFA4-D2E7-4979-9C62-CFEB1F197181}"/>
    <dgm:cxn modelId="{3CECFB9C-86EF-46BD-B9E6-5D3F754B7F91}" type="presOf" srcId="{72FE01BC-0380-42E4-A00D-692DF0106A85}" destId="{D0E95FB4-8F5F-4BA0-81BA-8E48AD3F44FD}" srcOrd="0" destOrd="0" presId="urn:microsoft.com/office/officeart/2005/8/layout/bProcess4"/>
    <dgm:cxn modelId="{0F191439-069E-4AE5-9F52-0E3CCAADBF21}" srcId="{D93316D3-1472-43BB-A6C1-670594F124FF}" destId="{47E803F8-DA88-452D-88EC-BA683A74C8B2}" srcOrd="0" destOrd="0" parTransId="{1A0667FE-6CA3-4045-BA67-4BC93837434A}" sibTransId="{72FE01BC-0380-42E4-A00D-692DF0106A85}"/>
    <dgm:cxn modelId="{14CCB83E-995E-4789-8F0A-AEE3FAAEC366}" type="presOf" srcId="{EF1F16B4-918E-471F-ACBD-2EEF8665A752}" destId="{4810A932-2DCD-4D05-B3A9-A88F956A3F7F}" srcOrd="0" destOrd="0" presId="urn:microsoft.com/office/officeart/2005/8/layout/bProcess4"/>
    <dgm:cxn modelId="{46AC90BC-58B0-4551-8552-149EB31EC944}" type="presOf" srcId="{2ADA5614-BBCC-4425-AAB6-A31395549F84}" destId="{FE545B3D-A3F7-4FA9-A824-58C5A1F63995}" srcOrd="0" destOrd="0" presId="urn:microsoft.com/office/officeart/2005/8/layout/bProcess4"/>
    <dgm:cxn modelId="{472FFA8A-6CA8-4B7E-8498-917D485A43CF}" type="presOf" srcId="{63F63F32-5E73-4EEB-A355-0A0F74FF5D2B}" destId="{369755EF-CCC3-4ABF-BBF8-5804D4F01144}" srcOrd="0" destOrd="0" presId="urn:microsoft.com/office/officeart/2005/8/layout/bProcess4"/>
    <dgm:cxn modelId="{211F2EE5-DF1F-4C11-9C3B-6E1CAA51CBC9}" type="presOf" srcId="{6FABF7F4-8AA7-486C-90D1-4355999948CB}" destId="{F6723D18-3BC8-40B4-B6FC-7AD105D981E5}" srcOrd="0" destOrd="0" presId="urn:microsoft.com/office/officeart/2005/8/layout/bProcess4"/>
    <dgm:cxn modelId="{7CD2EFF6-4002-4036-8103-EB7FE00CD8D7}" srcId="{D93316D3-1472-43BB-A6C1-670594F124FF}" destId="{4A3E67B2-E74F-4AEB-9BA9-B0B0F51BF2AC}" srcOrd="8" destOrd="0" parTransId="{1EE39EE8-7003-4BB4-A141-21D3398E0793}" sibTransId="{166B7889-4A0C-48BE-AA96-1989A6E39E94}"/>
    <dgm:cxn modelId="{082D96E2-081F-4A0F-9A48-2311E8CC8A7A}" srcId="{D93316D3-1472-43BB-A6C1-670594F124FF}" destId="{915B1D5E-1547-4178-B803-90394B582667}" srcOrd="5" destOrd="0" parTransId="{1427F007-1796-4745-B10C-9980B32455EE}" sibTransId="{305FD018-3BF0-485E-87FB-4A976E3F3952}"/>
    <dgm:cxn modelId="{07BCDA80-2793-4739-829A-2A862785C643}" type="presOf" srcId="{4A3E67B2-E74F-4AEB-9BA9-B0B0F51BF2AC}" destId="{26B4A138-7C3B-420F-969F-5E0A25C7B17E}" srcOrd="0" destOrd="0" presId="urn:microsoft.com/office/officeart/2005/8/layout/bProcess4"/>
    <dgm:cxn modelId="{7368864B-91E0-4F6B-A418-A631070D4BE8}" type="presOf" srcId="{47E803F8-DA88-452D-88EC-BA683A74C8B2}" destId="{8F589A7A-00E3-4CCB-8398-2D562A8A0842}" srcOrd="0" destOrd="0" presId="urn:microsoft.com/office/officeart/2005/8/layout/bProcess4"/>
    <dgm:cxn modelId="{9ED8D3B8-6A66-4BAB-9636-CEC6A9DAA8DA}" type="presOf" srcId="{45DAEF24-612A-4031-A59B-B153706EE68A}" destId="{918F8A04-5C7B-406B-99DE-0BD8BFE45D09}" srcOrd="0" destOrd="0" presId="urn:microsoft.com/office/officeart/2005/8/layout/bProcess4"/>
    <dgm:cxn modelId="{5C16C0E4-261F-444B-B169-8520A49A1FD1}" srcId="{D93316D3-1472-43BB-A6C1-670594F124FF}" destId="{2ADA5614-BBCC-4425-AAB6-A31395549F84}" srcOrd="1" destOrd="0" parTransId="{6665AAC0-DA1D-4F39-B00C-1D5D69DC30ED}" sibTransId="{EF1F16B4-918E-471F-ACBD-2EEF8665A752}"/>
    <dgm:cxn modelId="{3E315140-6F48-4AC1-ACFE-474B2183C23B}" type="presOf" srcId="{8C46A3F2-54EF-46BB-8F59-986A32C717BF}" destId="{D6CA0E62-D805-4DFD-A6B6-677D8FF46241}" srcOrd="0" destOrd="0" presId="urn:microsoft.com/office/officeart/2005/8/layout/bProcess4"/>
    <dgm:cxn modelId="{D0EC2D71-8B8E-4F6F-B267-09170AE8BBC7}" srcId="{D93316D3-1472-43BB-A6C1-670594F124FF}" destId="{EE44CBDE-ECAB-48C9-9008-2475C0F2A801}" srcOrd="4" destOrd="0" parTransId="{15DA23D6-7D25-4DA1-B364-7401BAD0087C}" sibTransId="{63F63F32-5E73-4EEB-A355-0A0F74FF5D2B}"/>
    <dgm:cxn modelId="{03E2CC54-6DD1-4536-9244-CF1291A72F2A}" type="presOf" srcId="{9FCC00A4-8006-44DD-958C-3825396EA955}" destId="{DFCC5352-83C0-485F-8F04-A793933799AE}" srcOrd="0" destOrd="0" presId="urn:microsoft.com/office/officeart/2005/8/layout/bProcess4"/>
    <dgm:cxn modelId="{BF2DCB3E-2C62-4C34-8EB5-45F298E77456}" srcId="{D93316D3-1472-43BB-A6C1-670594F124FF}" destId="{8C46A3F2-54EF-46BB-8F59-986A32C717BF}" srcOrd="2" destOrd="0" parTransId="{7DAC1A5B-2152-48BD-9AEF-EC6427479470}" sibTransId="{6FABF7F4-8AA7-486C-90D1-4355999948CB}"/>
    <dgm:cxn modelId="{EA285A1E-5913-4CB5-9939-EE2D00623620}" type="presOf" srcId="{D93316D3-1472-43BB-A6C1-670594F124FF}" destId="{D6B52B43-E248-4616-AB46-69A1F85CFA73}" srcOrd="0" destOrd="0" presId="urn:microsoft.com/office/officeart/2005/8/layout/bProcess4"/>
    <dgm:cxn modelId="{210C17AC-FC95-46FF-965F-0D41877A4402}" type="presOf" srcId="{EA31DFA4-D2E7-4979-9C62-CFEB1F197181}" destId="{29F4E02C-7428-452C-9006-C6FA006D2AE6}" srcOrd="0" destOrd="0" presId="urn:microsoft.com/office/officeart/2005/8/layout/bProcess4"/>
    <dgm:cxn modelId="{11CBD872-9AE8-400C-B04A-3996A47EE1A4}" type="presOf" srcId="{023CBFB5-F0D4-4B72-B00A-6266DC8B8ADF}" destId="{B5B6C3D5-C93A-420F-BD92-0B5D4CC4F711}" srcOrd="0" destOrd="0" presId="urn:microsoft.com/office/officeart/2005/8/layout/bProcess4"/>
    <dgm:cxn modelId="{E2DC8711-E97B-4E21-808A-29AB9AF1EDCB}" type="presOf" srcId="{EAF3648B-569E-4F0E-879A-DD5DD3AFCC22}" destId="{8B587244-CC00-4B04-98C9-066112E88D24}" srcOrd="0" destOrd="0" presId="urn:microsoft.com/office/officeart/2005/8/layout/bProcess4"/>
    <dgm:cxn modelId="{14D3274B-0365-49A7-B8D1-88FDB1A951DA}" type="presOf" srcId="{537E73D2-51E7-4E5B-A539-B4E6F367712A}" destId="{7381492E-9429-44CD-A8C9-196F35E98413}" srcOrd="0" destOrd="0" presId="urn:microsoft.com/office/officeart/2005/8/layout/bProcess4"/>
    <dgm:cxn modelId="{081CDC90-9835-4596-9837-526FA3227BC7}" srcId="{D93316D3-1472-43BB-A6C1-670594F124FF}" destId="{537E73D2-51E7-4E5B-A539-B4E6F367712A}" srcOrd="7" destOrd="0" parTransId="{45B4A1CF-38C2-4B7F-A23D-A8081682DBEA}" sibTransId="{EAF3648B-569E-4F0E-879A-DD5DD3AFCC22}"/>
    <dgm:cxn modelId="{BF9DEAD3-9C64-4100-99EF-002DC42654FD}" type="presParOf" srcId="{D6B52B43-E248-4616-AB46-69A1F85CFA73}" destId="{C7A3C7C3-6786-4BB9-8754-EFEEE1320B11}" srcOrd="0" destOrd="0" presId="urn:microsoft.com/office/officeart/2005/8/layout/bProcess4"/>
    <dgm:cxn modelId="{840196E9-6BD8-4072-96FC-0B491CCECC73}" type="presParOf" srcId="{C7A3C7C3-6786-4BB9-8754-EFEEE1320B11}" destId="{2AD49086-89F6-4394-B377-FEDEC48BD76A}" srcOrd="0" destOrd="0" presId="urn:microsoft.com/office/officeart/2005/8/layout/bProcess4"/>
    <dgm:cxn modelId="{24EEC5A5-FAB5-4DC2-B96F-75D97343C1B8}" type="presParOf" srcId="{C7A3C7C3-6786-4BB9-8754-EFEEE1320B11}" destId="{8F589A7A-00E3-4CCB-8398-2D562A8A0842}" srcOrd="1" destOrd="0" presId="urn:microsoft.com/office/officeart/2005/8/layout/bProcess4"/>
    <dgm:cxn modelId="{114E27A3-575E-48D1-B414-AA5B8F578ECA}" type="presParOf" srcId="{D6B52B43-E248-4616-AB46-69A1F85CFA73}" destId="{D0E95FB4-8F5F-4BA0-81BA-8E48AD3F44FD}" srcOrd="1" destOrd="0" presId="urn:microsoft.com/office/officeart/2005/8/layout/bProcess4"/>
    <dgm:cxn modelId="{98805B59-6B12-43DC-B0DE-C725C75A59CB}" type="presParOf" srcId="{D6B52B43-E248-4616-AB46-69A1F85CFA73}" destId="{95179041-606A-4A30-B6E2-4BF3FA88742E}" srcOrd="2" destOrd="0" presId="urn:microsoft.com/office/officeart/2005/8/layout/bProcess4"/>
    <dgm:cxn modelId="{E87C231E-B6E4-4019-A112-402E427BDC3A}" type="presParOf" srcId="{95179041-606A-4A30-B6E2-4BF3FA88742E}" destId="{12DBC7B1-61B9-452E-85D8-F5DEB8E3AA97}" srcOrd="0" destOrd="0" presId="urn:microsoft.com/office/officeart/2005/8/layout/bProcess4"/>
    <dgm:cxn modelId="{14613096-992C-4636-9D71-4C6C3C4CCE1F}" type="presParOf" srcId="{95179041-606A-4A30-B6E2-4BF3FA88742E}" destId="{FE545B3D-A3F7-4FA9-A824-58C5A1F63995}" srcOrd="1" destOrd="0" presId="urn:microsoft.com/office/officeart/2005/8/layout/bProcess4"/>
    <dgm:cxn modelId="{3B9A0A29-4C8F-497C-8590-4B6DEBCF7D91}" type="presParOf" srcId="{D6B52B43-E248-4616-AB46-69A1F85CFA73}" destId="{4810A932-2DCD-4D05-B3A9-A88F956A3F7F}" srcOrd="3" destOrd="0" presId="urn:microsoft.com/office/officeart/2005/8/layout/bProcess4"/>
    <dgm:cxn modelId="{F09C7435-2C13-455C-AB10-FFC9EA3A6CD8}" type="presParOf" srcId="{D6B52B43-E248-4616-AB46-69A1F85CFA73}" destId="{818804DF-1725-4225-B621-E1A91E50962E}" srcOrd="4" destOrd="0" presId="urn:microsoft.com/office/officeart/2005/8/layout/bProcess4"/>
    <dgm:cxn modelId="{871811D1-D626-4B78-90CF-4D78FF8F5DBB}" type="presParOf" srcId="{818804DF-1725-4225-B621-E1A91E50962E}" destId="{526141F7-CFC0-4205-8E57-72328C576B68}" srcOrd="0" destOrd="0" presId="urn:microsoft.com/office/officeart/2005/8/layout/bProcess4"/>
    <dgm:cxn modelId="{3DBD81EB-34AA-4F4C-B16E-057AFAC4492A}" type="presParOf" srcId="{818804DF-1725-4225-B621-E1A91E50962E}" destId="{D6CA0E62-D805-4DFD-A6B6-677D8FF46241}" srcOrd="1" destOrd="0" presId="urn:microsoft.com/office/officeart/2005/8/layout/bProcess4"/>
    <dgm:cxn modelId="{DE814E71-E4AE-4FD6-9096-BFC3366AAD28}" type="presParOf" srcId="{D6B52B43-E248-4616-AB46-69A1F85CFA73}" destId="{F6723D18-3BC8-40B4-B6FC-7AD105D981E5}" srcOrd="5" destOrd="0" presId="urn:microsoft.com/office/officeart/2005/8/layout/bProcess4"/>
    <dgm:cxn modelId="{C0EAB2C7-0507-4D08-8405-5D29D9E1355F}" type="presParOf" srcId="{D6B52B43-E248-4616-AB46-69A1F85CFA73}" destId="{6BE65709-B4E9-4594-A4F3-F19DC5D5AC37}" srcOrd="6" destOrd="0" presId="urn:microsoft.com/office/officeart/2005/8/layout/bProcess4"/>
    <dgm:cxn modelId="{1F157094-4596-42ED-A5DC-998B806294A1}" type="presParOf" srcId="{6BE65709-B4E9-4594-A4F3-F19DC5D5AC37}" destId="{0827FFF5-07AE-4E3F-B6FC-EE845F3985DF}" srcOrd="0" destOrd="0" presId="urn:microsoft.com/office/officeart/2005/8/layout/bProcess4"/>
    <dgm:cxn modelId="{48A4124E-247A-4DCA-AFD4-7FFF71BAAC2B}" type="presParOf" srcId="{6BE65709-B4E9-4594-A4F3-F19DC5D5AC37}" destId="{918F8A04-5C7B-406B-99DE-0BD8BFE45D09}" srcOrd="1" destOrd="0" presId="urn:microsoft.com/office/officeart/2005/8/layout/bProcess4"/>
    <dgm:cxn modelId="{8AA895AE-D434-4309-8C37-677E304403AF}" type="presParOf" srcId="{D6B52B43-E248-4616-AB46-69A1F85CFA73}" destId="{29F4E02C-7428-452C-9006-C6FA006D2AE6}" srcOrd="7" destOrd="0" presId="urn:microsoft.com/office/officeart/2005/8/layout/bProcess4"/>
    <dgm:cxn modelId="{93FECA23-A0E4-4DB0-976A-534D54BF3A96}" type="presParOf" srcId="{D6B52B43-E248-4616-AB46-69A1F85CFA73}" destId="{84DA0A51-D726-4C1C-91E5-65420816103F}" srcOrd="8" destOrd="0" presId="urn:microsoft.com/office/officeart/2005/8/layout/bProcess4"/>
    <dgm:cxn modelId="{6DAE4452-A517-4721-B7A1-675398FD672F}" type="presParOf" srcId="{84DA0A51-D726-4C1C-91E5-65420816103F}" destId="{0CF299A8-0B05-4FEF-87D8-1AADCFF3CF37}" srcOrd="0" destOrd="0" presId="urn:microsoft.com/office/officeart/2005/8/layout/bProcess4"/>
    <dgm:cxn modelId="{B7FF948E-D0F1-4623-87EE-7328930E13E9}" type="presParOf" srcId="{84DA0A51-D726-4C1C-91E5-65420816103F}" destId="{5B3318C4-53D4-440F-B82F-9B67953626E6}" srcOrd="1" destOrd="0" presId="urn:microsoft.com/office/officeart/2005/8/layout/bProcess4"/>
    <dgm:cxn modelId="{76CED337-F798-40C3-A423-9A4BF14C70FA}" type="presParOf" srcId="{D6B52B43-E248-4616-AB46-69A1F85CFA73}" destId="{369755EF-CCC3-4ABF-BBF8-5804D4F01144}" srcOrd="9" destOrd="0" presId="urn:microsoft.com/office/officeart/2005/8/layout/bProcess4"/>
    <dgm:cxn modelId="{312739CC-3A8D-4C05-A0CF-951209FCC390}" type="presParOf" srcId="{D6B52B43-E248-4616-AB46-69A1F85CFA73}" destId="{BEC3CB48-AD56-4213-9B4E-204C2FF4FA41}" srcOrd="10" destOrd="0" presId="urn:microsoft.com/office/officeart/2005/8/layout/bProcess4"/>
    <dgm:cxn modelId="{EF49729F-934A-4721-AAC1-10570EC69C5B}" type="presParOf" srcId="{BEC3CB48-AD56-4213-9B4E-204C2FF4FA41}" destId="{55CBB278-6AEC-479C-8FE2-96F698E27007}" srcOrd="0" destOrd="0" presId="urn:microsoft.com/office/officeart/2005/8/layout/bProcess4"/>
    <dgm:cxn modelId="{8B6921AD-1AED-439D-84EE-8FDEF509808A}" type="presParOf" srcId="{BEC3CB48-AD56-4213-9B4E-204C2FF4FA41}" destId="{BEB14588-53BA-4C0D-8E19-29A93C66ADE8}" srcOrd="1" destOrd="0" presId="urn:microsoft.com/office/officeart/2005/8/layout/bProcess4"/>
    <dgm:cxn modelId="{4B3645F8-DD09-4B24-A0AC-3C890C2B85CA}" type="presParOf" srcId="{D6B52B43-E248-4616-AB46-69A1F85CFA73}" destId="{A08BDEEE-E199-456D-8D1A-CCD3B4CEE86B}" srcOrd="11" destOrd="0" presId="urn:microsoft.com/office/officeart/2005/8/layout/bProcess4"/>
    <dgm:cxn modelId="{BACA7875-E21D-4D4A-BCEA-CA290545168F}" type="presParOf" srcId="{D6B52B43-E248-4616-AB46-69A1F85CFA73}" destId="{02E68412-39F4-47A9-A400-EE53BCE15ACE}" srcOrd="12" destOrd="0" presId="urn:microsoft.com/office/officeart/2005/8/layout/bProcess4"/>
    <dgm:cxn modelId="{1D74ED9E-F0C7-4341-86D7-C43648934BE1}" type="presParOf" srcId="{02E68412-39F4-47A9-A400-EE53BCE15ACE}" destId="{B3E79F75-157E-494A-A489-8BF023232BD4}" srcOrd="0" destOrd="0" presId="urn:microsoft.com/office/officeart/2005/8/layout/bProcess4"/>
    <dgm:cxn modelId="{9C4B801B-1DA4-4AF9-82A7-1BB6E3A8E2D8}" type="presParOf" srcId="{02E68412-39F4-47A9-A400-EE53BCE15ACE}" destId="{B5B6C3D5-C93A-420F-BD92-0B5D4CC4F711}" srcOrd="1" destOrd="0" presId="urn:microsoft.com/office/officeart/2005/8/layout/bProcess4"/>
    <dgm:cxn modelId="{BB227783-2829-4A92-A3E8-9FA3993B2D8F}" type="presParOf" srcId="{D6B52B43-E248-4616-AB46-69A1F85CFA73}" destId="{DFCC5352-83C0-485F-8F04-A793933799AE}" srcOrd="13" destOrd="0" presId="urn:microsoft.com/office/officeart/2005/8/layout/bProcess4"/>
    <dgm:cxn modelId="{B8D318BE-2E25-4832-AD82-7003F245077A}" type="presParOf" srcId="{D6B52B43-E248-4616-AB46-69A1F85CFA73}" destId="{D46001C1-0716-4D13-A9CA-385F8349C1CF}" srcOrd="14" destOrd="0" presId="urn:microsoft.com/office/officeart/2005/8/layout/bProcess4"/>
    <dgm:cxn modelId="{71381ACC-F87A-4016-A798-E618407778A3}" type="presParOf" srcId="{D46001C1-0716-4D13-A9CA-385F8349C1CF}" destId="{3E45F63C-E0DE-41BF-B3A7-D61C051B0F0B}" srcOrd="0" destOrd="0" presId="urn:microsoft.com/office/officeart/2005/8/layout/bProcess4"/>
    <dgm:cxn modelId="{CB537C49-F9F3-4927-8C8B-18F96DE49837}" type="presParOf" srcId="{D46001C1-0716-4D13-A9CA-385F8349C1CF}" destId="{7381492E-9429-44CD-A8C9-196F35E98413}" srcOrd="1" destOrd="0" presId="urn:microsoft.com/office/officeart/2005/8/layout/bProcess4"/>
    <dgm:cxn modelId="{FEC536B9-9479-44A5-BAA3-3FB534DFDDB5}" type="presParOf" srcId="{D6B52B43-E248-4616-AB46-69A1F85CFA73}" destId="{8B587244-CC00-4B04-98C9-066112E88D24}" srcOrd="15" destOrd="0" presId="urn:microsoft.com/office/officeart/2005/8/layout/bProcess4"/>
    <dgm:cxn modelId="{535E4343-3B0F-4EE1-A845-E90FD263FE01}" type="presParOf" srcId="{D6B52B43-E248-4616-AB46-69A1F85CFA73}" destId="{8AC6A5F3-7FA1-4913-8E74-C95F5D31A833}" srcOrd="16" destOrd="0" presId="urn:microsoft.com/office/officeart/2005/8/layout/bProcess4"/>
    <dgm:cxn modelId="{F5695379-2A30-4517-8DF4-CDF195919D67}" type="presParOf" srcId="{8AC6A5F3-7FA1-4913-8E74-C95F5D31A833}" destId="{0CBF3D58-56CC-42BF-A16A-D42B32096D31}" srcOrd="0" destOrd="0" presId="urn:microsoft.com/office/officeart/2005/8/layout/bProcess4"/>
    <dgm:cxn modelId="{B122848A-ED2F-4C0B-A783-3F19A708C9DC}" type="presParOf" srcId="{8AC6A5F3-7FA1-4913-8E74-C95F5D31A833}" destId="{26B4A138-7C3B-420F-969F-5E0A25C7B17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67034F-3E8E-4B2C-AE7A-5B8C50FE804F}" type="doc">
      <dgm:prSet loTypeId="urn:microsoft.com/office/officeart/2005/8/layout/orgChart1" loCatId="hierarchy" qsTypeId="urn:microsoft.com/office/officeart/2005/8/quickstyle/simple1" qsCatId="simple" csTypeId="urn:microsoft.com/office/officeart/2005/8/colors/accent1_2" csCatId="accent1" phldr="0"/>
      <dgm:spPr/>
      <dgm:t>
        <a:bodyPr/>
        <a:lstStyle/>
        <a:p>
          <a:endParaRPr lang="en-US"/>
        </a:p>
      </dgm:t>
    </dgm:pt>
    <dgm:pt modelId="{BF8162A3-3CB5-45F2-84B1-D293F2ADBFB5}">
      <dgm:prSet phldrT="[Text]" phldr="1"/>
      <dgm:spPr/>
      <dgm:t>
        <a:bodyPr/>
        <a:lstStyle/>
        <a:p>
          <a:endParaRPr lang="en-US" dirty="0"/>
        </a:p>
      </dgm:t>
    </dgm:pt>
    <dgm:pt modelId="{D7F1895B-5263-41CE-B5F2-ABDA9CE3BE94}" type="parTrans" cxnId="{A72ECBEB-5B3D-4178-959E-22CFDE1F3783}">
      <dgm:prSet/>
      <dgm:spPr/>
      <dgm:t>
        <a:bodyPr/>
        <a:lstStyle/>
        <a:p>
          <a:endParaRPr lang="en-US"/>
        </a:p>
      </dgm:t>
    </dgm:pt>
    <dgm:pt modelId="{A4B3DA9B-9471-4DD6-A0A5-7BBEFC1A479C}" type="sibTrans" cxnId="{A72ECBEB-5B3D-4178-959E-22CFDE1F3783}">
      <dgm:prSet/>
      <dgm:spPr/>
      <dgm:t>
        <a:bodyPr/>
        <a:lstStyle/>
        <a:p>
          <a:endParaRPr lang="en-US"/>
        </a:p>
      </dgm:t>
    </dgm:pt>
    <dgm:pt modelId="{12716D54-5CE5-4089-90BE-AB4E6CC09F8B}">
      <dgm:prSet phldrT="[Text]" phldr="1"/>
      <dgm:spPr/>
      <dgm:t>
        <a:bodyPr/>
        <a:lstStyle/>
        <a:p>
          <a:endParaRPr lang="en-US"/>
        </a:p>
      </dgm:t>
    </dgm:pt>
    <dgm:pt modelId="{AD4959C5-69C9-48F2-8B1E-A609BB6AC810}" type="parTrans" cxnId="{B33D8B2B-7D1B-4A27-9DE5-B3F5EEAD0FD4}">
      <dgm:prSet/>
      <dgm:spPr/>
      <dgm:t>
        <a:bodyPr/>
        <a:lstStyle/>
        <a:p>
          <a:endParaRPr lang="en-US"/>
        </a:p>
      </dgm:t>
    </dgm:pt>
    <dgm:pt modelId="{FF1FB2D3-BC7C-4BB4-861C-022541363DDD}" type="sibTrans" cxnId="{B33D8B2B-7D1B-4A27-9DE5-B3F5EEAD0FD4}">
      <dgm:prSet/>
      <dgm:spPr/>
      <dgm:t>
        <a:bodyPr/>
        <a:lstStyle/>
        <a:p>
          <a:endParaRPr lang="en-US"/>
        </a:p>
      </dgm:t>
    </dgm:pt>
    <dgm:pt modelId="{67BFCF11-D71E-43DF-B692-B14E3A9D51FD}">
      <dgm:prSet phldrT="[Text]" phldr="1"/>
      <dgm:spPr/>
      <dgm:t>
        <a:bodyPr/>
        <a:lstStyle/>
        <a:p>
          <a:endParaRPr lang="en-US"/>
        </a:p>
      </dgm:t>
    </dgm:pt>
    <dgm:pt modelId="{4C282D4C-CB45-46AF-88F8-82F26150D262}" type="parTrans" cxnId="{1EE55D0D-CCDC-42A7-A899-614464556C66}">
      <dgm:prSet/>
      <dgm:spPr/>
      <dgm:t>
        <a:bodyPr/>
        <a:lstStyle/>
        <a:p>
          <a:endParaRPr lang="en-US"/>
        </a:p>
      </dgm:t>
    </dgm:pt>
    <dgm:pt modelId="{5C2E9B79-978E-4250-BC16-05F2925A7D11}" type="sibTrans" cxnId="{1EE55D0D-CCDC-42A7-A899-614464556C66}">
      <dgm:prSet/>
      <dgm:spPr/>
      <dgm:t>
        <a:bodyPr/>
        <a:lstStyle/>
        <a:p>
          <a:endParaRPr lang="en-US"/>
        </a:p>
      </dgm:t>
    </dgm:pt>
    <dgm:pt modelId="{E10115A3-36D2-4C83-ADA8-DE1AA18DAF55}">
      <dgm:prSet phldrT="[Text]" phldr="1"/>
      <dgm:spPr/>
      <dgm:t>
        <a:bodyPr/>
        <a:lstStyle/>
        <a:p>
          <a:endParaRPr lang="en-US"/>
        </a:p>
      </dgm:t>
    </dgm:pt>
    <dgm:pt modelId="{5FD47F57-BD44-4791-91C5-7DAAE117BF1C}" type="parTrans" cxnId="{48C09242-9765-43E8-8B8A-C43E2016D363}">
      <dgm:prSet/>
      <dgm:spPr/>
      <dgm:t>
        <a:bodyPr/>
        <a:lstStyle/>
        <a:p>
          <a:endParaRPr lang="en-US"/>
        </a:p>
      </dgm:t>
    </dgm:pt>
    <dgm:pt modelId="{905C00F1-EA0B-4408-A153-68A5D8AD93AF}" type="sibTrans" cxnId="{48C09242-9765-43E8-8B8A-C43E2016D363}">
      <dgm:prSet/>
      <dgm:spPr/>
      <dgm:t>
        <a:bodyPr/>
        <a:lstStyle/>
        <a:p>
          <a:endParaRPr lang="en-US"/>
        </a:p>
      </dgm:t>
    </dgm:pt>
    <dgm:pt modelId="{0BB83941-8FD1-470D-A8F7-7304B9AF31EE}" type="pres">
      <dgm:prSet presAssocID="{0D67034F-3E8E-4B2C-AE7A-5B8C50FE804F}" presName="hierChild1" presStyleCnt="0">
        <dgm:presLayoutVars>
          <dgm:orgChart val="1"/>
          <dgm:chPref val="1"/>
          <dgm:dir/>
          <dgm:animOne val="branch"/>
          <dgm:animLvl val="lvl"/>
          <dgm:resizeHandles/>
        </dgm:presLayoutVars>
      </dgm:prSet>
      <dgm:spPr/>
      <dgm:t>
        <a:bodyPr/>
        <a:lstStyle/>
        <a:p>
          <a:endParaRPr lang="en-US"/>
        </a:p>
      </dgm:t>
    </dgm:pt>
    <dgm:pt modelId="{209CD912-E38F-4FD8-A3CA-5CABD57A27CE}" type="pres">
      <dgm:prSet presAssocID="{BF8162A3-3CB5-45F2-84B1-D293F2ADBFB5}" presName="hierRoot1" presStyleCnt="0">
        <dgm:presLayoutVars>
          <dgm:hierBranch val="init"/>
        </dgm:presLayoutVars>
      </dgm:prSet>
      <dgm:spPr/>
    </dgm:pt>
    <dgm:pt modelId="{C68E9524-B51A-42D8-86F3-C498CEB9E082}" type="pres">
      <dgm:prSet presAssocID="{BF8162A3-3CB5-45F2-84B1-D293F2ADBFB5}" presName="rootComposite1" presStyleCnt="0"/>
      <dgm:spPr/>
    </dgm:pt>
    <dgm:pt modelId="{CBEA3F3B-CC7A-4215-8A44-93E60308A165}" type="pres">
      <dgm:prSet presAssocID="{BF8162A3-3CB5-45F2-84B1-D293F2ADBFB5}" presName="rootText1" presStyleLbl="node0" presStyleIdx="0" presStyleCnt="1">
        <dgm:presLayoutVars>
          <dgm:chPref val="3"/>
        </dgm:presLayoutVars>
      </dgm:prSet>
      <dgm:spPr/>
      <dgm:t>
        <a:bodyPr/>
        <a:lstStyle/>
        <a:p>
          <a:endParaRPr lang="en-US"/>
        </a:p>
      </dgm:t>
    </dgm:pt>
    <dgm:pt modelId="{DD8EA333-EDBC-4DA6-8698-2984B4E63B87}" type="pres">
      <dgm:prSet presAssocID="{BF8162A3-3CB5-45F2-84B1-D293F2ADBFB5}" presName="rootConnector1" presStyleLbl="node1" presStyleIdx="0" presStyleCnt="0"/>
      <dgm:spPr/>
      <dgm:t>
        <a:bodyPr/>
        <a:lstStyle/>
        <a:p>
          <a:endParaRPr lang="en-US"/>
        </a:p>
      </dgm:t>
    </dgm:pt>
    <dgm:pt modelId="{2A67635A-E179-4F45-A039-48F5BC951885}" type="pres">
      <dgm:prSet presAssocID="{BF8162A3-3CB5-45F2-84B1-D293F2ADBFB5}" presName="hierChild2" presStyleCnt="0"/>
      <dgm:spPr/>
    </dgm:pt>
    <dgm:pt modelId="{60D84BFC-A4B4-499B-88BB-48F91D8A9553}" type="pres">
      <dgm:prSet presAssocID="{AD4959C5-69C9-48F2-8B1E-A609BB6AC810}" presName="Name37" presStyleLbl="parChTrans1D2" presStyleIdx="0" presStyleCnt="3"/>
      <dgm:spPr/>
      <dgm:t>
        <a:bodyPr/>
        <a:lstStyle/>
        <a:p>
          <a:endParaRPr lang="en-US"/>
        </a:p>
      </dgm:t>
    </dgm:pt>
    <dgm:pt modelId="{0F9D0A31-C13A-4731-8628-FB017B9A8873}" type="pres">
      <dgm:prSet presAssocID="{12716D54-5CE5-4089-90BE-AB4E6CC09F8B}" presName="hierRoot2" presStyleCnt="0">
        <dgm:presLayoutVars>
          <dgm:hierBranch val="init"/>
        </dgm:presLayoutVars>
      </dgm:prSet>
      <dgm:spPr/>
    </dgm:pt>
    <dgm:pt modelId="{F9E97D1B-5809-4DE1-B6C3-1ED3D0608102}" type="pres">
      <dgm:prSet presAssocID="{12716D54-5CE5-4089-90BE-AB4E6CC09F8B}" presName="rootComposite" presStyleCnt="0"/>
      <dgm:spPr/>
    </dgm:pt>
    <dgm:pt modelId="{4B1CBE74-3103-4F84-9805-5FF28AE017F1}" type="pres">
      <dgm:prSet presAssocID="{12716D54-5CE5-4089-90BE-AB4E6CC09F8B}" presName="rootText" presStyleLbl="node2" presStyleIdx="0" presStyleCnt="3">
        <dgm:presLayoutVars>
          <dgm:chPref val="3"/>
        </dgm:presLayoutVars>
      </dgm:prSet>
      <dgm:spPr/>
      <dgm:t>
        <a:bodyPr/>
        <a:lstStyle/>
        <a:p>
          <a:endParaRPr lang="en-US"/>
        </a:p>
      </dgm:t>
    </dgm:pt>
    <dgm:pt modelId="{5FD0E75C-3950-4A57-A811-48EF32546E6A}" type="pres">
      <dgm:prSet presAssocID="{12716D54-5CE5-4089-90BE-AB4E6CC09F8B}" presName="rootConnector" presStyleLbl="node2" presStyleIdx="0" presStyleCnt="3"/>
      <dgm:spPr/>
      <dgm:t>
        <a:bodyPr/>
        <a:lstStyle/>
        <a:p>
          <a:endParaRPr lang="en-US"/>
        </a:p>
      </dgm:t>
    </dgm:pt>
    <dgm:pt modelId="{1DEB44A1-EACF-45C8-BF1A-8D0E96CCD7A4}" type="pres">
      <dgm:prSet presAssocID="{12716D54-5CE5-4089-90BE-AB4E6CC09F8B}" presName="hierChild4" presStyleCnt="0"/>
      <dgm:spPr/>
    </dgm:pt>
    <dgm:pt modelId="{FD386894-CB73-4D96-B6C5-82C01308977D}" type="pres">
      <dgm:prSet presAssocID="{12716D54-5CE5-4089-90BE-AB4E6CC09F8B}" presName="hierChild5" presStyleCnt="0"/>
      <dgm:spPr/>
    </dgm:pt>
    <dgm:pt modelId="{D68CE53C-9743-40BC-AF7C-8C0F67D8ACA5}" type="pres">
      <dgm:prSet presAssocID="{4C282D4C-CB45-46AF-88F8-82F26150D262}" presName="Name37" presStyleLbl="parChTrans1D2" presStyleIdx="1" presStyleCnt="3"/>
      <dgm:spPr/>
      <dgm:t>
        <a:bodyPr/>
        <a:lstStyle/>
        <a:p>
          <a:endParaRPr lang="en-US"/>
        </a:p>
      </dgm:t>
    </dgm:pt>
    <dgm:pt modelId="{1D65F994-6C50-4161-865B-D44FCADD253A}" type="pres">
      <dgm:prSet presAssocID="{67BFCF11-D71E-43DF-B692-B14E3A9D51FD}" presName="hierRoot2" presStyleCnt="0">
        <dgm:presLayoutVars>
          <dgm:hierBranch val="init"/>
        </dgm:presLayoutVars>
      </dgm:prSet>
      <dgm:spPr/>
    </dgm:pt>
    <dgm:pt modelId="{C1B65F4B-4464-4548-B77D-272C75AC0157}" type="pres">
      <dgm:prSet presAssocID="{67BFCF11-D71E-43DF-B692-B14E3A9D51FD}" presName="rootComposite" presStyleCnt="0"/>
      <dgm:spPr/>
    </dgm:pt>
    <dgm:pt modelId="{AE9D2399-5787-4931-B001-7CE82827D0E4}" type="pres">
      <dgm:prSet presAssocID="{67BFCF11-D71E-43DF-B692-B14E3A9D51FD}" presName="rootText" presStyleLbl="node2" presStyleIdx="1" presStyleCnt="3">
        <dgm:presLayoutVars>
          <dgm:chPref val="3"/>
        </dgm:presLayoutVars>
      </dgm:prSet>
      <dgm:spPr/>
      <dgm:t>
        <a:bodyPr/>
        <a:lstStyle/>
        <a:p>
          <a:endParaRPr lang="en-US"/>
        </a:p>
      </dgm:t>
    </dgm:pt>
    <dgm:pt modelId="{86B4DC63-51D3-4247-8CB1-A53DDC8A511C}" type="pres">
      <dgm:prSet presAssocID="{67BFCF11-D71E-43DF-B692-B14E3A9D51FD}" presName="rootConnector" presStyleLbl="node2" presStyleIdx="1" presStyleCnt="3"/>
      <dgm:spPr/>
      <dgm:t>
        <a:bodyPr/>
        <a:lstStyle/>
        <a:p>
          <a:endParaRPr lang="en-US"/>
        </a:p>
      </dgm:t>
    </dgm:pt>
    <dgm:pt modelId="{1C540E7C-464F-47C1-AF86-6608A8126348}" type="pres">
      <dgm:prSet presAssocID="{67BFCF11-D71E-43DF-B692-B14E3A9D51FD}" presName="hierChild4" presStyleCnt="0"/>
      <dgm:spPr/>
    </dgm:pt>
    <dgm:pt modelId="{78109465-184A-4BCC-9D50-0A4D551F2EFA}" type="pres">
      <dgm:prSet presAssocID="{67BFCF11-D71E-43DF-B692-B14E3A9D51FD}" presName="hierChild5" presStyleCnt="0"/>
      <dgm:spPr/>
    </dgm:pt>
    <dgm:pt modelId="{6624C306-889A-4087-8871-E5D82A751DB2}" type="pres">
      <dgm:prSet presAssocID="{5FD47F57-BD44-4791-91C5-7DAAE117BF1C}" presName="Name37" presStyleLbl="parChTrans1D2" presStyleIdx="2" presStyleCnt="3"/>
      <dgm:spPr/>
      <dgm:t>
        <a:bodyPr/>
        <a:lstStyle/>
        <a:p>
          <a:endParaRPr lang="en-US"/>
        </a:p>
      </dgm:t>
    </dgm:pt>
    <dgm:pt modelId="{9FAE0DAB-2BE6-4898-91D0-2C66E2D32430}" type="pres">
      <dgm:prSet presAssocID="{E10115A3-36D2-4C83-ADA8-DE1AA18DAF55}" presName="hierRoot2" presStyleCnt="0">
        <dgm:presLayoutVars>
          <dgm:hierBranch val="init"/>
        </dgm:presLayoutVars>
      </dgm:prSet>
      <dgm:spPr/>
    </dgm:pt>
    <dgm:pt modelId="{B3FF0885-DFF8-455A-88E0-DEB18A7938FA}" type="pres">
      <dgm:prSet presAssocID="{E10115A3-36D2-4C83-ADA8-DE1AA18DAF55}" presName="rootComposite" presStyleCnt="0"/>
      <dgm:spPr/>
    </dgm:pt>
    <dgm:pt modelId="{E0031C71-C0C3-48F7-B4D8-A8A450B4DC3D}" type="pres">
      <dgm:prSet presAssocID="{E10115A3-36D2-4C83-ADA8-DE1AA18DAF55}" presName="rootText" presStyleLbl="node2" presStyleIdx="2" presStyleCnt="3">
        <dgm:presLayoutVars>
          <dgm:chPref val="3"/>
        </dgm:presLayoutVars>
      </dgm:prSet>
      <dgm:spPr/>
      <dgm:t>
        <a:bodyPr/>
        <a:lstStyle/>
        <a:p>
          <a:endParaRPr lang="en-US"/>
        </a:p>
      </dgm:t>
    </dgm:pt>
    <dgm:pt modelId="{CA654866-B427-427B-BAF9-AC6377D8817E}" type="pres">
      <dgm:prSet presAssocID="{E10115A3-36D2-4C83-ADA8-DE1AA18DAF55}" presName="rootConnector" presStyleLbl="node2" presStyleIdx="2" presStyleCnt="3"/>
      <dgm:spPr/>
      <dgm:t>
        <a:bodyPr/>
        <a:lstStyle/>
        <a:p>
          <a:endParaRPr lang="en-US"/>
        </a:p>
      </dgm:t>
    </dgm:pt>
    <dgm:pt modelId="{66E5ADB8-BDA9-43CB-A12A-7EA54243CC3A}" type="pres">
      <dgm:prSet presAssocID="{E10115A3-36D2-4C83-ADA8-DE1AA18DAF55}" presName="hierChild4" presStyleCnt="0"/>
      <dgm:spPr/>
    </dgm:pt>
    <dgm:pt modelId="{9B0C39DA-870D-427E-9EC6-388FD5E16BDE}" type="pres">
      <dgm:prSet presAssocID="{E10115A3-36D2-4C83-ADA8-DE1AA18DAF55}" presName="hierChild5" presStyleCnt="0"/>
      <dgm:spPr/>
    </dgm:pt>
    <dgm:pt modelId="{9B77194F-3A54-436C-9DCF-05A9F528237C}" type="pres">
      <dgm:prSet presAssocID="{BF8162A3-3CB5-45F2-84B1-D293F2ADBFB5}" presName="hierChild3" presStyleCnt="0"/>
      <dgm:spPr/>
    </dgm:pt>
  </dgm:ptLst>
  <dgm:cxnLst>
    <dgm:cxn modelId="{25CDCBEF-C737-4CB7-B848-254384088F9F}" type="presOf" srcId="{12716D54-5CE5-4089-90BE-AB4E6CC09F8B}" destId="{4B1CBE74-3103-4F84-9805-5FF28AE017F1}" srcOrd="0" destOrd="0" presId="urn:microsoft.com/office/officeart/2005/8/layout/orgChart1"/>
    <dgm:cxn modelId="{3B722D8A-4323-4B8F-93B8-ECDA3B68A1B4}" type="presOf" srcId="{4C282D4C-CB45-46AF-88F8-82F26150D262}" destId="{D68CE53C-9743-40BC-AF7C-8C0F67D8ACA5}" srcOrd="0" destOrd="0" presId="urn:microsoft.com/office/officeart/2005/8/layout/orgChart1"/>
    <dgm:cxn modelId="{48C09242-9765-43E8-8B8A-C43E2016D363}" srcId="{BF8162A3-3CB5-45F2-84B1-D293F2ADBFB5}" destId="{E10115A3-36D2-4C83-ADA8-DE1AA18DAF55}" srcOrd="2" destOrd="0" parTransId="{5FD47F57-BD44-4791-91C5-7DAAE117BF1C}" sibTransId="{905C00F1-EA0B-4408-A153-68A5D8AD93AF}"/>
    <dgm:cxn modelId="{ED6C9232-4D05-4296-9AE4-E183CE6CFE06}" type="presOf" srcId="{BF8162A3-3CB5-45F2-84B1-D293F2ADBFB5}" destId="{DD8EA333-EDBC-4DA6-8698-2984B4E63B87}" srcOrd="1" destOrd="0" presId="urn:microsoft.com/office/officeart/2005/8/layout/orgChart1"/>
    <dgm:cxn modelId="{45D1E1CA-E198-4E89-91F4-0B3ADFDB51C4}" type="presOf" srcId="{5FD47F57-BD44-4791-91C5-7DAAE117BF1C}" destId="{6624C306-889A-4087-8871-E5D82A751DB2}" srcOrd="0" destOrd="0" presId="urn:microsoft.com/office/officeart/2005/8/layout/orgChart1"/>
    <dgm:cxn modelId="{9E64BB38-A7DA-4880-8034-63E8B621F7D8}" type="presOf" srcId="{E10115A3-36D2-4C83-ADA8-DE1AA18DAF55}" destId="{E0031C71-C0C3-48F7-B4D8-A8A450B4DC3D}" srcOrd="0" destOrd="0" presId="urn:microsoft.com/office/officeart/2005/8/layout/orgChart1"/>
    <dgm:cxn modelId="{A3EDB33B-1F8F-47AD-B168-01724E22BEFE}" type="presOf" srcId="{12716D54-5CE5-4089-90BE-AB4E6CC09F8B}" destId="{5FD0E75C-3950-4A57-A811-48EF32546E6A}" srcOrd="1" destOrd="0" presId="urn:microsoft.com/office/officeart/2005/8/layout/orgChart1"/>
    <dgm:cxn modelId="{117D21A5-43E0-4880-93DE-F671AA085B8F}" type="presOf" srcId="{E10115A3-36D2-4C83-ADA8-DE1AA18DAF55}" destId="{CA654866-B427-427B-BAF9-AC6377D8817E}" srcOrd="1" destOrd="0" presId="urn:microsoft.com/office/officeart/2005/8/layout/orgChart1"/>
    <dgm:cxn modelId="{B33D8B2B-7D1B-4A27-9DE5-B3F5EEAD0FD4}" srcId="{BF8162A3-3CB5-45F2-84B1-D293F2ADBFB5}" destId="{12716D54-5CE5-4089-90BE-AB4E6CC09F8B}" srcOrd="0" destOrd="0" parTransId="{AD4959C5-69C9-48F2-8B1E-A609BB6AC810}" sibTransId="{FF1FB2D3-BC7C-4BB4-861C-022541363DDD}"/>
    <dgm:cxn modelId="{E680C1AC-2128-42FD-A462-59B3B12B3782}" type="presOf" srcId="{AD4959C5-69C9-48F2-8B1E-A609BB6AC810}" destId="{60D84BFC-A4B4-499B-88BB-48F91D8A9553}" srcOrd="0" destOrd="0" presId="urn:microsoft.com/office/officeart/2005/8/layout/orgChart1"/>
    <dgm:cxn modelId="{A72ECBEB-5B3D-4178-959E-22CFDE1F3783}" srcId="{0D67034F-3E8E-4B2C-AE7A-5B8C50FE804F}" destId="{BF8162A3-3CB5-45F2-84B1-D293F2ADBFB5}" srcOrd="0" destOrd="0" parTransId="{D7F1895B-5263-41CE-B5F2-ABDA9CE3BE94}" sibTransId="{A4B3DA9B-9471-4DD6-A0A5-7BBEFC1A479C}"/>
    <dgm:cxn modelId="{1EE55D0D-CCDC-42A7-A899-614464556C66}" srcId="{BF8162A3-3CB5-45F2-84B1-D293F2ADBFB5}" destId="{67BFCF11-D71E-43DF-B692-B14E3A9D51FD}" srcOrd="1" destOrd="0" parTransId="{4C282D4C-CB45-46AF-88F8-82F26150D262}" sibTransId="{5C2E9B79-978E-4250-BC16-05F2925A7D11}"/>
    <dgm:cxn modelId="{F0678EEC-B6FB-4BD1-AEF3-C0F02DE4FDDC}" type="presOf" srcId="{BF8162A3-3CB5-45F2-84B1-D293F2ADBFB5}" destId="{CBEA3F3B-CC7A-4215-8A44-93E60308A165}" srcOrd="0" destOrd="0" presId="urn:microsoft.com/office/officeart/2005/8/layout/orgChart1"/>
    <dgm:cxn modelId="{61E77B5A-1296-4578-A54D-B29D0C79700B}" type="presOf" srcId="{0D67034F-3E8E-4B2C-AE7A-5B8C50FE804F}" destId="{0BB83941-8FD1-470D-A8F7-7304B9AF31EE}" srcOrd="0" destOrd="0" presId="urn:microsoft.com/office/officeart/2005/8/layout/orgChart1"/>
    <dgm:cxn modelId="{8282E82B-43C5-4504-80EC-8A0599963E1E}" type="presOf" srcId="{67BFCF11-D71E-43DF-B692-B14E3A9D51FD}" destId="{86B4DC63-51D3-4247-8CB1-A53DDC8A511C}" srcOrd="1" destOrd="0" presId="urn:microsoft.com/office/officeart/2005/8/layout/orgChart1"/>
    <dgm:cxn modelId="{DAAEBE64-0222-4C78-ACA9-15C3E40491B6}" type="presOf" srcId="{67BFCF11-D71E-43DF-B692-B14E3A9D51FD}" destId="{AE9D2399-5787-4931-B001-7CE82827D0E4}" srcOrd="0" destOrd="0" presId="urn:microsoft.com/office/officeart/2005/8/layout/orgChart1"/>
    <dgm:cxn modelId="{F39B4AA6-4DC0-496C-AACD-76690E9E20B5}" type="presParOf" srcId="{0BB83941-8FD1-470D-A8F7-7304B9AF31EE}" destId="{209CD912-E38F-4FD8-A3CA-5CABD57A27CE}" srcOrd="0" destOrd="0" presId="urn:microsoft.com/office/officeart/2005/8/layout/orgChart1"/>
    <dgm:cxn modelId="{0BADFD69-ABEF-4828-B1F7-41687AC8E7D0}" type="presParOf" srcId="{209CD912-E38F-4FD8-A3CA-5CABD57A27CE}" destId="{C68E9524-B51A-42D8-86F3-C498CEB9E082}" srcOrd="0" destOrd="0" presId="urn:microsoft.com/office/officeart/2005/8/layout/orgChart1"/>
    <dgm:cxn modelId="{31482F89-E0E8-4341-B5E6-CDE0EF879963}" type="presParOf" srcId="{C68E9524-B51A-42D8-86F3-C498CEB9E082}" destId="{CBEA3F3B-CC7A-4215-8A44-93E60308A165}" srcOrd="0" destOrd="0" presId="urn:microsoft.com/office/officeart/2005/8/layout/orgChart1"/>
    <dgm:cxn modelId="{9FFBA4EE-39EF-4B14-854C-30D3F94702BB}" type="presParOf" srcId="{C68E9524-B51A-42D8-86F3-C498CEB9E082}" destId="{DD8EA333-EDBC-4DA6-8698-2984B4E63B87}" srcOrd="1" destOrd="0" presId="urn:microsoft.com/office/officeart/2005/8/layout/orgChart1"/>
    <dgm:cxn modelId="{10B74F4C-26A5-488A-910E-950AB0EE031A}" type="presParOf" srcId="{209CD912-E38F-4FD8-A3CA-5CABD57A27CE}" destId="{2A67635A-E179-4F45-A039-48F5BC951885}" srcOrd="1" destOrd="0" presId="urn:microsoft.com/office/officeart/2005/8/layout/orgChart1"/>
    <dgm:cxn modelId="{E8C6117E-CEA9-419B-8525-C91504F40AFC}" type="presParOf" srcId="{2A67635A-E179-4F45-A039-48F5BC951885}" destId="{60D84BFC-A4B4-499B-88BB-48F91D8A9553}" srcOrd="0" destOrd="0" presId="urn:microsoft.com/office/officeart/2005/8/layout/orgChart1"/>
    <dgm:cxn modelId="{9CF03E30-BF1D-4CFA-A6A5-128EC0BB057F}" type="presParOf" srcId="{2A67635A-E179-4F45-A039-48F5BC951885}" destId="{0F9D0A31-C13A-4731-8628-FB017B9A8873}" srcOrd="1" destOrd="0" presId="urn:microsoft.com/office/officeart/2005/8/layout/orgChart1"/>
    <dgm:cxn modelId="{7166F6A4-4BE3-46E2-B0BE-8FBC40A88903}" type="presParOf" srcId="{0F9D0A31-C13A-4731-8628-FB017B9A8873}" destId="{F9E97D1B-5809-4DE1-B6C3-1ED3D0608102}" srcOrd="0" destOrd="0" presId="urn:microsoft.com/office/officeart/2005/8/layout/orgChart1"/>
    <dgm:cxn modelId="{140CAC60-6B2C-4551-BD2F-B1313FF44693}" type="presParOf" srcId="{F9E97D1B-5809-4DE1-B6C3-1ED3D0608102}" destId="{4B1CBE74-3103-4F84-9805-5FF28AE017F1}" srcOrd="0" destOrd="0" presId="urn:microsoft.com/office/officeart/2005/8/layout/orgChart1"/>
    <dgm:cxn modelId="{8F3B4B52-2FA2-4291-B6B9-FCF67D92C84D}" type="presParOf" srcId="{F9E97D1B-5809-4DE1-B6C3-1ED3D0608102}" destId="{5FD0E75C-3950-4A57-A811-48EF32546E6A}" srcOrd="1" destOrd="0" presId="urn:microsoft.com/office/officeart/2005/8/layout/orgChart1"/>
    <dgm:cxn modelId="{EC9565D5-8B9D-4288-9028-FA7D34CDEC12}" type="presParOf" srcId="{0F9D0A31-C13A-4731-8628-FB017B9A8873}" destId="{1DEB44A1-EACF-45C8-BF1A-8D0E96CCD7A4}" srcOrd="1" destOrd="0" presId="urn:microsoft.com/office/officeart/2005/8/layout/orgChart1"/>
    <dgm:cxn modelId="{5E26716D-BEEB-48CF-9D00-C17FFCBDB235}" type="presParOf" srcId="{0F9D0A31-C13A-4731-8628-FB017B9A8873}" destId="{FD386894-CB73-4D96-B6C5-82C01308977D}" srcOrd="2" destOrd="0" presId="urn:microsoft.com/office/officeart/2005/8/layout/orgChart1"/>
    <dgm:cxn modelId="{C65E122A-3D33-4240-81DD-3BB36D83DEB8}" type="presParOf" srcId="{2A67635A-E179-4F45-A039-48F5BC951885}" destId="{D68CE53C-9743-40BC-AF7C-8C0F67D8ACA5}" srcOrd="2" destOrd="0" presId="urn:microsoft.com/office/officeart/2005/8/layout/orgChart1"/>
    <dgm:cxn modelId="{FF602590-FC34-43F7-89E9-DCB909EAC2F0}" type="presParOf" srcId="{2A67635A-E179-4F45-A039-48F5BC951885}" destId="{1D65F994-6C50-4161-865B-D44FCADD253A}" srcOrd="3" destOrd="0" presId="urn:microsoft.com/office/officeart/2005/8/layout/orgChart1"/>
    <dgm:cxn modelId="{80010D24-DB97-4CA3-8AD0-5C46C2DCF2FE}" type="presParOf" srcId="{1D65F994-6C50-4161-865B-D44FCADD253A}" destId="{C1B65F4B-4464-4548-B77D-272C75AC0157}" srcOrd="0" destOrd="0" presId="urn:microsoft.com/office/officeart/2005/8/layout/orgChart1"/>
    <dgm:cxn modelId="{F9C5C438-C9D8-44A1-BFFC-BC0375CD6605}" type="presParOf" srcId="{C1B65F4B-4464-4548-B77D-272C75AC0157}" destId="{AE9D2399-5787-4931-B001-7CE82827D0E4}" srcOrd="0" destOrd="0" presId="urn:microsoft.com/office/officeart/2005/8/layout/orgChart1"/>
    <dgm:cxn modelId="{5196A62D-7D02-48FE-8E68-41109AF36916}" type="presParOf" srcId="{C1B65F4B-4464-4548-B77D-272C75AC0157}" destId="{86B4DC63-51D3-4247-8CB1-A53DDC8A511C}" srcOrd="1" destOrd="0" presId="urn:microsoft.com/office/officeart/2005/8/layout/orgChart1"/>
    <dgm:cxn modelId="{64A03814-B563-4BFC-B7F6-6763712E353D}" type="presParOf" srcId="{1D65F994-6C50-4161-865B-D44FCADD253A}" destId="{1C540E7C-464F-47C1-AF86-6608A8126348}" srcOrd="1" destOrd="0" presId="urn:microsoft.com/office/officeart/2005/8/layout/orgChart1"/>
    <dgm:cxn modelId="{282A658A-442C-470C-8071-78B7FDCFBBD9}" type="presParOf" srcId="{1D65F994-6C50-4161-865B-D44FCADD253A}" destId="{78109465-184A-4BCC-9D50-0A4D551F2EFA}" srcOrd="2" destOrd="0" presId="urn:microsoft.com/office/officeart/2005/8/layout/orgChart1"/>
    <dgm:cxn modelId="{D8F449D6-7797-4338-BFBC-534AF3CA3397}" type="presParOf" srcId="{2A67635A-E179-4F45-A039-48F5BC951885}" destId="{6624C306-889A-4087-8871-E5D82A751DB2}" srcOrd="4" destOrd="0" presId="urn:microsoft.com/office/officeart/2005/8/layout/orgChart1"/>
    <dgm:cxn modelId="{E14F34B7-8AE7-4DFF-B85D-89E86B56AE46}" type="presParOf" srcId="{2A67635A-E179-4F45-A039-48F5BC951885}" destId="{9FAE0DAB-2BE6-4898-91D0-2C66E2D32430}" srcOrd="5" destOrd="0" presId="urn:microsoft.com/office/officeart/2005/8/layout/orgChart1"/>
    <dgm:cxn modelId="{F6604F16-063F-41B9-A0B1-D0BED7496E7F}" type="presParOf" srcId="{9FAE0DAB-2BE6-4898-91D0-2C66E2D32430}" destId="{B3FF0885-DFF8-455A-88E0-DEB18A7938FA}" srcOrd="0" destOrd="0" presId="urn:microsoft.com/office/officeart/2005/8/layout/orgChart1"/>
    <dgm:cxn modelId="{CA4540FB-4524-4D61-AB62-45F9EDF277E7}" type="presParOf" srcId="{B3FF0885-DFF8-455A-88E0-DEB18A7938FA}" destId="{E0031C71-C0C3-48F7-B4D8-A8A450B4DC3D}" srcOrd="0" destOrd="0" presId="urn:microsoft.com/office/officeart/2005/8/layout/orgChart1"/>
    <dgm:cxn modelId="{672779D1-0377-4942-9647-58691E9D1F54}" type="presParOf" srcId="{B3FF0885-DFF8-455A-88E0-DEB18A7938FA}" destId="{CA654866-B427-427B-BAF9-AC6377D8817E}" srcOrd="1" destOrd="0" presId="urn:microsoft.com/office/officeart/2005/8/layout/orgChart1"/>
    <dgm:cxn modelId="{12933520-08C1-4201-8161-307CB16CA56C}" type="presParOf" srcId="{9FAE0DAB-2BE6-4898-91D0-2C66E2D32430}" destId="{66E5ADB8-BDA9-43CB-A12A-7EA54243CC3A}" srcOrd="1" destOrd="0" presId="urn:microsoft.com/office/officeart/2005/8/layout/orgChart1"/>
    <dgm:cxn modelId="{66ED2158-B78A-4185-A67B-C1F4D538CBD9}" type="presParOf" srcId="{9FAE0DAB-2BE6-4898-91D0-2C66E2D32430}" destId="{9B0C39DA-870D-427E-9EC6-388FD5E16BDE}" srcOrd="2" destOrd="0" presId="urn:microsoft.com/office/officeart/2005/8/layout/orgChart1"/>
    <dgm:cxn modelId="{6D4D91F2-EE4A-464A-8519-84EDDB0646E3}" type="presParOf" srcId="{209CD912-E38F-4FD8-A3CA-5CABD57A27CE}" destId="{9B77194F-3A54-436C-9DCF-05A9F528237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B99B559-4C6E-4DAA-8D33-0B39B07490C1}" type="doc">
      <dgm:prSet loTypeId="urn:microsoft.com/office/officeart/2005/8/layout/process1" loCatId="process" qsTypeId="urn:microsoft.com/office/officeart/2005/8/quickstyle/simple1" qsCatId="simple" csTypeId="urn:microsoft.com/office/officeart/2005/8/colors/accent1_2" csCatId="accent1" phldr="0"/>
      <dgm:spPr/>
    </dgm:pt>
    <dgm:pt modelId="{314FEFAD-5F6E-4F03-99E4-57FC1212853C}">
      <dgm:prSet phldrT="[Text]" phldr="1"/>
      <dgm:spPr/>
      <dgm:t>
        <a:bodyPr/>
        <a:lstStyle/>
        <a:p>
          <a:endParaRPr lang="en-US"/>
        </a:p>
      </dgm:t>
    </dgm:pt>
    <dgm:pt modelId="{D1E9972C-EB2C-47BC-B43B-569BA387C94C}" type="parTrans" cxnId="{CEC37C1B-D565-44C9-A09E-319F0752D82E}">
      <dgm:prSet/>
      <dgm:spPr/>
      <dgm:t>
        <a:bodyPr/>
        <a:lstStyle/>
        <a:p>
          <a:endParaRPr lang="en-US"/>
        </a:p>
      </dgm:t>
    </dgm:pt>
    <dgm:pt modelId="{6864A771-2F84-4E90-9E2F-6E6555B1DDA6}" type="sibTrans" cxnId="{CEC37C1B-D565-44C9-A09E-319F0752D82E}">
      <dgm:prSet/>
      <dgm:spPr/>
      <dgm:t>
        <a:bodyPr/>
        <a:lstStyle/>
        <a:p>
          <a:endParaRPr lang="en-US"/>
        </a:p>
      </dgm:t>
    </dgm:pt>
    <dgm:pt modelId="{6DB1C943-080E-4B16-9BE3-50D30F4E5AC6}">
      <dgm:prSet phldrT="[Text]" phldr="1"/>
      <dgm:spPr/>
      <dgm:t>
        <a:bodyPr/>
        <a:lstStyle/>
        <a:p>
          <a:endParaRPr lang="en-US"/>
        </a:p>
      </dgm:t>
    </dgm:pt>
    <dgm:pt modelId="{4122A8B5-78F8-4D39-8D93-91B7D9349C22}" type="parTrans" cxnId="{9374ED11-6690-4006-8DC8-941E9E8D7611}">
      <dgm:prSet/>
      <dgm:spPr/>
      <dgm:t>
        <a:bodyPr/>
        <a:lstStyle/>
        <a:p>
          <a:endParaRPr lang="en-US"/>
        </a:p>
      </dgm:t>
    </dgm:pt>
    <dgm:pt modelId="{19BADC0B-DA72-42F3-8F21-7EC0A4CB7489}" type="sibTrans" cxnId="{9374ED11-6690-4006-8DC8-941E9E8D7611}">
      <dgm:prSet/>
      <dgm:spPr/>
      <dgm:t>
        <a:bodyPr/>
        <a:lstStyle/>
        <a:p>
          <a:endParaRPr lang="en-US"/>
        </a:p>
      </dgm:t>
    </dgm:pt>
    <dgm:pt modelId="{E416323E-62BE-4D62-AC66-5DCB64C484BF}">
      <dgm:prSet phldrT="[Text]" phldr="1"/>
      <dgm:spPr/>
      <dgm:t>
        <a:bodyPr/>
        <a:lstStyle/>
        <a:p>
          <a:endParaRPr lang="en-US"/>
        </a:p>
      </dgm:t>
    </dgm:pt>
    <dgm:pt modelId="{E8F7B2A5-48FD-487B-BA02-33BC4A915DB0}" type="parTrans" cxnId="{F6F7F47F-B247-4B77-8D1B-5C7E84BE0739}">
      <dgm:prSet/>
      <dgm:spPr/>
      <dgm:t>
        <a:bodyPr/>
        <a:lstStyle/>
        <a:p>
          <a:endParaRPr lang="en-US"/>
        </a:p>
      </dgm:t>
    </dgm:pt>
    <dgm:pt modelId="{19033B9B-1C38-4715-8C26-B8F5BD3BF968}" type="sibTrans" cxnId="{F6F7F47F-B247-4B77-8D1B-5C7E84BE0739}">
      <dgm:prSet/>
      <dgm:spPr/>
      <dgm:t>
        <a:bodyPr/>
        <a:lstStyle/>
        <a:p>
          <a:endParaRPr lang="en-US"/>
        </a:p>
      </dgm:t>
    </dgm:pt>
    <dgm:pt modelId="{1053BF32-8E29-46AE-8812-C59B3FAF880A}" type="pres">
      <dgm:prSet presAssocID="{1B99B559-4C6E-4DAA-8D33-0B39B07490C1}" presName="Name0" presStyleCnt="0">
        <dgm:presLayoutVars>
          <dgm:dir/>
          <dgm:resizeHandles val="exact"/>
        </dgm:presLayoutVars>
      </dgm:prSet>
      <dgm:spPr/>
    </dgm:pt>
    <dgm:pt modelId="{01C2D5C8-282F-4E9D-8225-5A59C4069A54}" type="pres">
      <dgm:prSet presAssocID="{314FEFAD-5F6E-4F03-99E4-57FC1212853C}" presName="node" presStyleLbl="node1" presStyleIdx="0" presStyleCnt="3">
        <dgm:presLayoutVars>
          <dgm:bulletEnabled val="1"/>
        </dgm:presLayoutVars>
      </dgm:prSet>
      <dgm:spPr/>
      <dgm:t>
        <a:bodyPr/>
        <a:lstStyle/>
        <a:p>
          <a:endParaRPr lang="en-US"/>
        </a:p>
      </dgm:t>
    </dgm:pt>
    <dgm:pt modelId="{A2ADF5D4-ED5E-4C51-8875-78FB54357DE0}" type="pres">
      <dgm:prSet presAssocID="{6864A771-2F84-4E90-9E2F-6E6555B1DDA6}" presName="sibTrans" presStyleLbl="sibTrans2D1" presStyleIdx="0" presStyleCnt="2"/>
      <dgm:spPr/>
      <dgm:t>
        <a:bodyPr/>
        <a:lstStyle/>
        <a:p>
          <a:endParaRPr lang="en-US"/>
        </a:p>
      </dgm:t>
    </dgm:pt>
    <dgm:pt modelId="{CF7D0A97-5F2D-4EDB-B62E-A1D2E22F8B5E}" type="pres">
      <dgm:prSet presAssocID="{6864A771-2F84-4E90-9E2F-6E6555B1DDA6}" presName="connectorText" presStyleLbl="sibTrans2D1" presStyleIdx="0" presStyleCnt="2"/>
      <dgm:spPr/>
      <dgm:t>
        <a:bodyPr/>
        <a:lstStyle/>
        <a:p>
          <a:endParaRPr lang="en-US"/>
        </a:p>
      </dgm:t>
    </dgm:pt>
    <dgm:pt modelId="{50DC6EEC-8BA4-4B83-A4D0-8D232F276961}" type="pres">
      <dgm:prSet presAssocID="{6DB1C943-080E-4B16-9BE3-50D30F4E5AC6}" presName="node" presStyleLbl="node1" presStyleIdx="1" presStyleCnt="3">
        <dgm:presLayoutVars>
          <dgm:bulletEnabled val="1"/>
        </dgm:presLayoutVars>
      </dgm:prSet>
      <dgm:spPr/>
      <dgm:t>
        <a:bodyPr/>
        <a:lstStyle/>
        <a:p>
          <a:endParaRPr lang="en-US"/>
        </a:p>
      </dgm:t>
    </dgm:pt>
    <dgm:pt modelId="{08716EA2-7972-4EB5-87AC-C9C68B4D9E1D}" type="pres">
      <dgm:prSet presAssocID="{19BADC0B-DA72-42F3-8F21-7EC0A4CB7489}" presName="sibTrans" presStyleLbl="sibTrans2D1" presStyleIdx="1" presStyleCnt="2"/>
      <dgm:spPr/>
      <dgm:t>
        <a:bodyPr/>
        <a:lstStyle/>
        <a:p>
          <a:endParaRPr lang="en-US"/>
        </a:p>
      </dgm:t>
    </dgm:pt>
    <dgm:pt modelId="{BADDDD1E-11DD-45D9-8892-95D7BDF5A35F}" type="pres">
      <dgm:prSet presAssocID="{19BADC0B-DA72-42F3-8F21-7EC0A4CB7489}" presName="connectorText" presStyleLbl="sibTrans2D1" presStyleIdx="1" presStyleCnt="2"/>
      <dgm:spPr/>
      <dgm:t>
        <a:bodyPr/>
        <a:lstStyle/>
        <a:p>
          <a:endParaRPr lang="en-US"/>
        </a:p>
      </dgm:t>
    </dgm:pt>
    <dgm:pt modelId="{ABD5C42B-119B-40BB-B927-0A5A8AD4B7E0}" type="pres">
      <dgm:prSet presAssocID="{E416323E-62BE-4D62-AC66-5DCB64C484BF}" presName="node" presStyleLbl="node1" presStyleIdx="2" presStyleCnt="3">
        <dgm:presLayoutVars>
          <dgm:bulletEnabled val="1"/>
        </dgm:presLayoutVars>
      </dgm:prSet>
      <dgm:spPr/>
      <dgm:t>
        <a:bodyPr/>
        <a:lstStyle/>
        <a:p>
          <a:endParaRPr lang="en-US"/>
        </a:p>
      </dgm:t>
    </dgm:pt>
  </dgm:ptLst>
  <dgm:cxnLst>
    <dgm:cxn modelId="{FD5B62BB-46C8-47FB-8FE9-A90C0263505A}" type="presOf" srcId="{314FEFAD-5F6E-4F03-99E4-57FC1212853C}" destId="{01C2D5C8-282F-4E9D-8225-5A59C4069A54}" srcOrd="0" destOrd="0" presId="urn:microsoft.com/office/officeart/2005/8/layout/process1"/>
    <dgm:cxn modelId="{A18FFCF0-1FE2-4720-86B9-2B0A719EBF79}" type="presOf" srcId="{E416323E-62BE-4D62-AC66-5DCB64C484BF}" destId="{ABD5C42B-119B-40BB-B927-0A5A8AD4B7E0}" srcOrd="0" destOrd="0" presId="urn:microsoft.com/office/officeart/2005/8/layout/process1"/>
    <dgm:cxn modelId="{2CCF5FA2-6255-47B8-BE86-AAFB6E58D9A3}" type="presOf" srcId="{19BADC0B-DA72-42F3-8F21-7EC0A4CB7489}" destId="{BADDDD1E-11DD-45D9-8892-95D7BDF5A35F}" srcOrd="1" destOrd="0" presId="urn:microsoft.com/office/officeart/2005/8/layout/process1"/>
    <dgm:cxn modelId="{B2408376-CE46-4FE1-A193-D4E249B982D4}" type="presOf" srcId="{6864A771-2F84-4E90-9E2F-6E6555B1DDA6}" destId="{CF7D0A97-5F2D-4EDB-B62E-A1D2E22F8B5E}" srcOrd="1" destOrd="0" presId="urn:microsoft.com/office/officeart/2005/8/layout/process1"/>
    <dgm:cxn modelId="{D1C3B7A7-905A-4FBA-BA8E-CE16491C1356}" type="presOf" srcId="{19BADC0B-DA72-42F3-8F21-7EC0A4CB7489}" destId="{08716EA2-7972-4EB5-87AC-C9C68B4D9E1D}" srcOrd="0" destOrd="0" presId="urn:microsoft.com/office/officeart/2005/8/layout/process1"/>
    <dgm:cxn modelId="{CEC37C1B-D565-44C9-A09E-319F0752D82E}" srcId="{1B99B559-4C6E-4DAA-8D33-0B39B07490C1}" destId="{314FEFAD-5F6E-4F03-99E4-57FC1212853C}" srcOrd="0" destOrd="0" parTransId="{D1E9972C-EB2C-47BC-B43B-569BA387C94C}" sibTransId="{6864A771-2F84-4E90-9E2F-6E6555B1DDA6}"/>
    <dgm:cxn modelId="{B2670FFF-0142-4243-A75A-49C51EEAD4C5}" type="presOf" srcId="{1B99B559-4C6E-4DAA-8D33-0B39B07490C1}" destId="{1053BF32-8E29-46AE-8812-C59B3FAF880A}" srcOrd="0" destOrd="0" presId="urn:microsoft.com/office/officeart/2005/8/layout/process1"/>
    <dgm:cxn modelId="{9374ED11-6690-4006-8DC8-941E9E8D7611}" srcId="{1B99B559-4C6E-4DAA-8D33-0B39B07490C1}" destId="{6DB1C943-080E-4B16-9BE3-50D30F4E5AC6}" srcOrd="1" destOrd="0" parTransId="{4122A8B5-78F8-4D39-8D93-91B7D9349C22}" sibTransId="{19BADC0B-DA72-42F3-8F21-7EC0A4CB7489}"/>
    <dgm:cxn modelId="{F6F7F47F-B247-4B77-8D1B-5C7E84BE0739}" srcId="{1B99B559-4C6E-4DAA-8D33-0B39B07490C1}" destId="{E416323E-62BE-4D62-AC66-5DCB64C484BF}" srcOrd="2" destOrd="0" parTransId="{E8F7B2A5-48FD-487B-BA02-33BC4A915DB0}" sibTransId="{19033B9B-1C38-4715-8C26-B8F5BD3BF968}"/>
    <dgm:cxn modelId="{89A5BD4B-AB37-42C1-B98F-7A2442143A26}" type="presOf" srcId="{6DB1C943-080E-4B16-9BE3-50D30F4E5AC6}" destId="{50DC6EEC-8BA4-4B83-A4D0-8D232F276961}" srcOrd="0" destOrd="0" presId="urn:microsoft.com/office/officeart/2005/8/layout/process1"/>
    <dgm:cxn modelId="{E5AA7FF4-441B-4F2D-9529-85E60E6F3ED7}" type="presOf" srcId="{6864A771-2F84-4E90-9E2F-6E6555B1DDA6}" destId="{A2ADF5D4-ED5E-4C51-8875-78FB54357DE0}" srcOrd="0" destOrd="0" presId="urn:microsoft.com/office/officeart/2005/8/layout/process1"/>
    <dgm:cxn modelId="{37F47E8D-30F2-4B34-B15B-46512537BF1A}" type="presParOf" srcId="{1053BF32-8E29-46AE-8812-C59B3FAF880A}" destId="{01C2D5C8-282F-4E9D-8225-5A59C4069A54}" srcOrd="0" destOrd="0" presId="urn:microsoft.com/office/officeart/2005/8/layout/process1"/>
    <dgm:cxn modelId="{06DDACA0-8BB5-4DA6-879E-C1146AA38745}" type="presParOf" srcId="{1053BF32-8E29-46AE-8812-C59B3FAF880A}" destId="{A2ADF5D4-ED5E-4C51-8875-78FB54357DE0}" srcOrd="1" destOrd="0" presId="urn:microsoft.com/office/officeart/2005/8/layout/process1"/>
    <dgm:cxn modelId="{167D8C1B-868D-4CE9-A1D5-72444943CD6F}" type="presParOf" srcId="{A2ADF5D4-ED5E-4C51-8875-78FB54357DE0}" destId="{CF7D0A97-5F2D-4EDB-B62E-A1D2E22F8B5E}" srcOrd="0" destOrd="0" presId="urn:microsoft.com/office/officeart/2005/8/layout/process1"/>
    <dgm:cxn modelId="{2D37301D-D58A-47CD-A0DD-8B85D9A04697}" type="presParOf" srcId="{1053BF32-8E29-46AE-8812-C59B3FAF880A}" destId="{50DC6EEC-8BA4-4B83-A4D0-8D232F276961}" srcOrd="2" destOrd="0" presId="urn:microsoft.com/office/officeart/2005/8/layout/process1"/>
    <dgm:cxn modelId="{75E84A7B-5438-4BC4-8B70-C2ABB2786A88}" type="presParOf" srcId="{1053BF32-8E29-46AE-8812-C59B3FAF880A}" destId="{08716EA2-7972-4EB5-87AC-C9C68B4D9E1D}" srcOrd="3" destOrd="0" presId="urn:microsoft.com/office/officeart/2005/8/layout/process1"/>
    <dgm:cxn modelId="{8EEBDD28-2CE3-4F40-B83A-F4B7D57347FB}" type="presParOf" srcId="{08716EA2-7972-4EB5-87AC-C9C68B4D9E1D}" destId="{BADDDD1E-11DD-45D9-8892-95D7BDF5A35F}" srcOrd="0" destOrd="0" presId="urn:microsoft.com/office/officeart/2005/8/layout/process1"/>
    <dgm:cxn modelId="{A230A281-769F-44FC-B484-56BF28CDD789}" type="presParOf" srcId="{1053BF32-8E29-46AE-8812-C59B3FAF880A}" destId="{ABD5C42B-119B-40BB-B927-0A5A8AD4B7E0}"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E5D9E-6012-4871-BC46-A551FA0E9BD1}">
      <dsp:nvSpPr>
        <dsp:cNvPr id="0" name=""/>
        <dsp:cNvSpPr/>
      </dsp:nvSpPr>
      <dsp:spPr>
        <a:xfrm>
          <a:off x="91263" y="0"/>
          <a:ext cx="5418667" cy="5418667"/>
        </a:xfrm>
        <a:prstGeom prst="ellipse">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M theory</a:t>
          </a:r>
          <a:endParaRPr lang="en-US" sz="1800" kern="1200" dirty="0">
            <a:solidFill>
              <a:schemeClr val="tx1"/>
            </a:solidFill>
          </a:endParaRPr>
        </a:p>
      </dsp:txBody>
      <dsp:txXfrm>
        <a:off x="2043067" y="270933"/>
        <a:ext cx="1515059" cy="812800"/>
      </dsp:txXfrm>
    </dsp:sp>
    <dsp:sp modelId="{71ACB9E2-104F-42B9-8661-282F53D61D58}">
      <dsp:nvSpPr>
        <dsp:cNvPr id="0" name=""/>
        <dsp:cNvSpPr/>
      </dsp:nvSpPr>
      <dsp:spPr>
        <a:xfrm>
          <a:off x="633130" y="1083733"/>
          <a:ext cx="4334933" cy="4334933"/>
        </a:xfrm>
        <a:prstGeom prst="ellipse">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Superstring theory</a:t>
          </a:r>
          <a:endParaRPr lang="en-US" sz="1800" kern="1200" dirty="0">
            <a:solidFill>
              <a:schemeClr val="tx1"/>
            </a:solidFill>
          </a:endParaRPr>
        </a:p>
      </dsp:txBody>
      <dsp:txXfrm>
        <a:off x="2043067" y="1343829"/>
        <a:ext cx="1515059" cy="780288"/>
      </dsp:txXfrm>
    </dsp:sp>
    <dsp:sp modelId="{1806679F-9BA1-4367-A26F-8B065E195414}">
      <dsp:nvSpPr>
        <dsp:cNvPr id="0" name=""/>
        <dsp:cNvSpPr/>
      </dsp:nvSpPr>
      <dsp:spPr>
        <a:xfrm>
          <a:off x="1174997" y="2167466"/>
          <a:ext cx="3251200" cy="3251200"/>
        </a:xfrm>
        <a:prstGeom prst="ellipse">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String theory</a:t>
          </a:r>
          <a:endParaRPr lang="en-US" sz="1800" kern="1200" dirty="0">
            <a:solidFill>
              <a:schemeClr val="tx1"/>
            </a:solidFill>
          </a:endParaRPr>
        </a:p>
      </dsp:txBody>
      <dsp:txXfrm>
        <a:off x="2043067" y="2411306"/>
        <a:ext cx="1515059" cy="731520"/>
      </dsp:txXfrm>
    </dsp:sp>
    <dsp:sp modelId="{9D50D9F0-2B26-4A40-9CEC-0EA402A7C5C7}">
      <dsp:nvSpPr>
        <dsp:cNvPr id="0" name=""/>
        <dsp:cNvSpPr/>
      </dsp:nvSpPr>
      <dsp:spPr>
        <a:xfrm>
          <a:off x="1716864" y="3251200"/>
          <a:ext cx="2167466" cy="2167466"/>
        </a:xfrm>
        <a:prstGeom prst="ellipse">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Others</a:t>
          </a:r>
          <a:endParaRPr lang="en-US" sz="1800" kern="1200" dirty="0">
            <a:solidFill>
              <a:schemeClr val="tx1"/>
            </a:solidFill>
          </a:endParaRPr>
        </a:p>
      </dsp:txBody>
      <dsp:txXfrm>
        <a:off x="2034282" y="3793066"/>
        <a:ext cx="1532630" cy="10837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E5D9E-6012-4871-BC46-A551FA0E9BD1}">
      <dsp:nvSpPr>
        <dsp:cNvPr id="0" name=""/>
        <dsp:cNvSpPr/>
      </dsp:nvSpPr>
      <dsp:spPr>
        <a:xfrm>
          <a:off x="91263" y="0"/>
          <a:ext cx="5418667" cy="5418667"/>
        </a:xfrm>
        <a:prstGeom prst="ellipse">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Evolutionary theory</a:t>
          </a:r>
          <a:endParaRPr lang="en-US" sz="1800" kern="1200" dirty="0">
            <a:solidFill>
              <a:schemeClr val="tx1"/>
            </a:solidFill>
          </a:endParaRPr>
        </a:p>
      </dsp:txBody>
      <dsp:txXfrm>
        <a:off x="1853685" y="270933"/>
        <a:ext cx="1893824" cy="812800"/>
      </dsp:txXfrm>
    </dsp:sp>
    <dsp:sp modelId="{71ACB9E2-104F-42B9-8661-282F53D61D58}">
      <dsp:nvSpPr>
        <dsp:cNvPr id="0" name=""/>
        <dsp:cNvSpPr/>
      </dsp:nvSpPr>
      <dsp:spPr>
        <a:xfrm>
          <a:off x="768597" y="1354666"/>
          <a:ext cx="4064000" cy="4064000"/>
        </a:xfrm>
        <a:prstGeom prst="ellipse">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Optimal distinctiveness theory</a:t>
          </a:r>
          <a:endParaRPr lang="en-US" sz="1800" kern="1200" dirty="0">
            <a:solidFill>
              <a:schemeClr val="tx1"/>
            </a:solidFill>
          </a:endParaRPr>
        </a:p>
      </dsp:txBody>
      <dsp:txXfrm>
        <a:off x="1853685" y="1608666"/>
        <a:ext cx="1893824" cy="762000"/>
      </dsp:txXfrm>
    </dsp:sp>
    <dsp:sp modelId="{1806679F-9BA1-4367-A26F-8B065E195414}">
      <dsp:nvSpPr>
        <dsp:cNvPr id="0" name=""/>
        <dsp:cNvSpPr/>
      </dsp:nvSpPr>
      <dsp:spPr>
        <a:xfrm>
          <a:off x="1445930" y="2709333"/>
          <a:ext cx="2709333" cy="2709333"/>
        </a:xfrm>
        <a:prstGeom prst="ellipse">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Need for belonging</a:t>
          </a:r>
          <a:endParaRPr lang="en-US" sz="1800" kern="1200" dirty="0">
            <a:solidFill>
              <a:schemeClr val="tx1"/>
            </a:solidFill>
          </a:endParaRPr>
        </a:p>
      </dsp:txBody>
      <dsp:txXfrm>
        <a:off x="1842703" y="3386666"/>
        <a:ext cx="1915788" cy="13546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kolom met afbeeld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inhoud 2"/>
          <p:cNvSpPr>
            <a:spLocks noGrp="1"/>
          </p:cNvSpPr>
          <p:nvPr>
            <p:ph sz="half" idx="1"/>
          </p:nvPr>
        </p:nvSpPr>
        <p:spPr>
          <a:xfrm>
            <a:off x="843750" y="1455469"/>
            <a:ext cx="4995000" cy="4223742"/>
          </a:xfrm>
        </p:spPr>
        <p:txBody>
          <a:bodyPr/>
          <a:lstStyle>
            <a:lvl1pPr marL="0" indent="0">
              <a:buNone/>
              <a:defRPr sz="1758">
                <a:latin typeface="+mn-lt"/>
              </a:defRPr>
            </a:lvl1pPr>
            <a:lvl2pPr marL="0" indent="0">
              <a:buFont typeface="Arial"/>
              <a:buNone/>
              <a:defRPr sz="1758">
                <a:latin typeface="+mn-lt"/>
              </a:defRPr>
            </a:lvl2pPr>
            <a:lvl3pPr marL="0" indent="0">
              <a:buFont typeface="Arial"/>
              <a:buNone/>
              <a:defRPr sz="1758">
                <a:latin typeface="+mn-lt"/>
              </a:defRPr>
            </a:lvl3pPr>
            <a:lvl4pPr marL="0" indent="0">
              <a:buFont typeface="Arial"/>
              <a:buNone/>
              <a:defRPr sz="1758">
                <a:latin typeface="+mn-lt"/>
              </a:defRPr>
            </a:lvl4pPr>
            <a:lvl5pPr marL="0" indent="0">
              <a:buFont typeface="Arial"/>
              <a:buNone/>
              <a:defRPr sz="1758">
                <a:latin typeface="+mn-lt"/>
              </a:defRPr>
            </a:lvl5pPr>
            <a:lvl6pPr>
              <a:defRPr sz="1266"/>
            </a:lvl6pPr>
            <a:lvl7pPr>
              <a:defRPr sz="1266"/>
            </a:lvl7pPr>
            <a:lvl8pPr>
              <a:defRPr sz="1266"/>
            </a:lvl8pPr>
            <a:lvl9pPr>
              <a:defRPr sz="1266"/>
            </a:lvl9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afbeelding 2"/>
          <p:cNvSpPr>
            <a:spLocks noGrp="1" noChangeAspect="1"/>
          </p:cNvSpPr>
          <p:nvPr>
            <p:ph type="pic" idx="10"/>
          </p:nvPr>
        </p:nvSpPr>
        <p:spPr>
          <a:xfrm>
            <a:off x="6166125" y="1500188"/>
            <a:ext cx="4995000" cy="2587249"/>
          </a:xfrm>
          <a:solidFill>
            <a:schemeClr val="tx1"/>
          </a:solidFill>
          <a:ln w="25400">
            <a:solidFill>
              <a:schemeClr val="tx1"/>
            </a:solidFill>
          </a:ln>
          <a:effectLst>
            <a:outerShdw blurRad="50800" dist="38100" dir="2700000">
              <a:srgbClr val="000000">
                <a:alpha val="43000"/>
              </a:srgbClr>
            </a:outerShdw>
          </a:effectLst>
        </p:spPr>
        <p:txBody>
          <a:bodyPr/>
          <a:lstStyle>
            <a:lvl1pPr marL="0" indent="0">
              <a:buNone/>
              <a:defRPr sz="984"/>
            </a:lvl1pPr>
            <a:lvl2pPr marL="321457" indent="0">
              <a:buNone/>
              <a:defRPr sz="1969"/>
            </a:lvl2pPr>
            <a:lvl3pPr marL="642915" indent="0">
              <a:buNone/>
              <a:defRPr sz="1687"/>
            </a:lvl3pPr>
            <a:lvl4pPr marL="964372" indent="0">
              <a:buNone/>
              <a:defRPr sz="1406"/>
            </a:lvl4pPr>
            <a:lvl5pPr marL="1285829" indent="0">
              <a:buNone/>
              <a:defRPr sz="1406"/>
            </a:lvl5pPr>
            <a:lvl6pPr marL="1607287" indent="0">
              <a:buNone/>
              <a:defRPr sz="1406"/>
            </a:lvl6pPr>
            <a:lvl7pPr marL="1928744" indent="0">
              <a:buNone/>
              <a:defRPr sz="1406"/>
            </a:lvl7pPr>
            <a:lvl8pPr marL="2250201" indent="0">
              <a:buNone/>
              <a:defRPr sz="1406"/>
            </a:lvl8pPr>
            <a:lvl9pPr marL="2571659" indent="0">
              <a:buNone/>
              <a:defRPr sz="1406"/>
            </a:lvl9pPr>
          </a:lstStyle>
          <a:p>
            <a:pPr lvl="0"/>
            <a:endParaRPr lang="nl-NL" noProof="0" smtClean="0">
              <a:sym typeface="Kievit-Book" charset="0"/>
            </a:endParaRPr>
          </a:p>
        </p:txBody>
      </p:sp>
    </p:spTree>
    <p:extLst>
      <p:ext uri="{BB962C8B-B14F-4D97-AF65-F5344CB8AC3E}">
        <p14:creationId xmlns:p14="http://schemas.microsoft.com/office/powerpoint/2010/main" val="32887581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Scientific discoveries</a:t>
            </a:r>
            <a:endParaRPr lang="en-US" dirty="0"/>
          </a:p>
        </p:txBody>
      </p:sp>
      <p:sp>
        <p:nvSpPr>
          <p:cNvPr id="3" name="Subtitle 2"/>
          <p:cNvSpPr>
            <a:spLocks noGrp="1"/>
          </p:cNvSpPr>
          <p:nvPr>
            <p:ph type="subTitle" idx="1"/>
          </p:nvPr>
        </p:nvSpPr>
        <p:spPr/>
        <p:txBody>
          <a:bodyPr/>
          <a:lstStyle/>
          <a:p>
            <a:r>
              <a:rPr lang="en-US" dirty="0" smtClean="0"/>
              <a:t>Discussion on your Social Insights Report #1</a:t>
            </a:r>
            <a:endParaRPr lang="en-US" dirty="0"/>
          </a:p>
        </p:txBody>
      </p:sp>
      <p:pic>
        <p:nvPicPr>
          <p:cNvPr id="2052" name="Picture 4" descr="Image result for apples and oranges"/>
          <p:cNvPicPr>
            <a:picLocks noChangeAspect="1" noChangeArrowheads="1"/>
          </p:cNvPicPr>
          <p:nvPr/>
        </p:nvPicPr>
        <p:blipFill rotWithShape="1">
          <a:blip r:embed="rId2">
            <a:extLst>
              <a:ext uri="{28A0092B-C50C-407E-A947-70E740481C1C}">
                <a14:useLocalDpi xmlns:a14="http://schemas.microsoft.com/office/drawing/2010/main" val="0"/>
              </a:ext>
            </a:extLst>
          </a:blip>
          <a:srcRect t="25335" b="19556"/>
          <a:stretch/>
        </p:blipFill>
        <p:spPr bwMode="auto">
          <a:xfrm>
            <a:off x="4428867" y="4800600"/>
            <a:ext cx="3333750" cy="1621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913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a:t>
            </a:r>
            <a:endParaRPr lang="en-US" dirty="0"/>
          </a:p>
        </p:txBody>
      </p:sp>
      <p:sp>
        <p:nvSpPr>
          <p:cNvPr id="3" name="Content Placeholder 2"/>
          <p:cNvSpPr>
            <a:spLocks noGrp="1"/>
          </p:cNvSpPr>
          <p:nvPr>
            <p:ph idx="1"/>
          </p:nvPr>
        </p:nvSpPr>
        <p:spPr/>
        <p:txBody>
          <a:bodyPr>
            <a:normAutofit lnSpcReduction="10000"/>
          </a:bodyPr>
          <a:lstStyle/>
          <a:p>
            <a:r>
              <a:rPr lang="en-US" dirty="0" smtClean="0"/>
              <a:t>Not knowing how to differentiate psychological vs. </a:t>
            </a:r>
            <a:r>
              <a:rPr lang="en-US" dirty="0" err="1" smtClean="0"/>
              <a:t>nonpsychological</a:t>
            </a:r>
            <a:r>
              <a:rPr lang="en-US" dirty="0" smtClean="0"/>
              <a:t> theories</a:t>
            </a:r>
          </a:p>
          <a:p>
            <a:endParaRPr lang="en-US" dirty="0"/>
          </a:p>
          <a:p>
            <a:r>
              <a:rPr lang="en-US" dirty="0" smtClean="0"/>
              <a:t>Example:</a:t>
            </a:r>
          </a:p>
          <a:p>
            <a:pPr lvl="1"/>
            <a:r>
              <a:rPr lang="en-US" dirty="0" smtClean="0"/>
              <a:t>American’s </a:t>
            </a:r>
            <a:r>
              <a:rPr lang="en-US" dirty="0" smtClean="0">
                <a:solidFill>
                  <a:srgbClr val="0070C0"/>
                </a:solidFill>
              </a:rPr>
              <a:t>hegemony</a:t>
            </a:r>
            <a:r>
              <a:rPr lang="en-US" dirty="0" smtClean="0"/>
              <a:t> in the world is the </a:t>
            </a:r>
            <a:r>
              <a:rPr lang="en-US" dirty="0" smtClean="0">
                <a:solidFill>
                  <a:srgbClr val="0070C0"/>
                </a:solidFill>
              </a:rPr>
              <a:t>main</a:t>
            </a:r>
            <a:r>
              <a:rPr lang="en-US" dirty="0" smtClean="0"/>
              <a:t> reason why </a:t>
            </a:r>
            <a:r>
              <a:rPr lang="en-US" dirty="0" smtClean="0">
                <a:solidFill>
                  <a:srgbClr val="0070C0"/>
                </a:solidFill>
              </a:rPr>
              <a:t>many</a:t>
            </a:r>
            <a:r>
              <a:rPr lang="en-US" dirty="0" smtClean="0"/>
              <a:t> in the world speak English</a:t>
            </a:r>
          </a:p>
          <a:p>
            <a:endParaRPr lang="en-US" dirty="0"/>
          </a:p>
          <a:p>
            <a:r>
              <a:rPr lang="en-US" dirty="0" smtClean="0"/>
              <a:t>How is that a true statement? How can that ever be a true statement using the methods of science? How can the </a:t>
            </a:r>
            <a:r>
              <a:rPr lang="en-US" dirty="0" smtClean="0">
                <a:solidFill>
                  <a:srgbClr val="0070C0"/>
                </a:solidFill>
              </a:rPr>
              <a:t>three assumptions </a:t>
            </a:r>
            <a:r>
              <a:rPr lang="en-US" dirty="0" smtClean="0"/>
              <a:t>in the sentence ever be proven? And when each assumption is proven, does this imply the whole “theory” is true? (Gestalt psychology: Whole ≠ </a:t>
            </a:r>
            <a:r>
              <a:rPr lang="en-US" dirty="0"/>
              <a:t>Sum of </a:t>
            </a:r>
            <a:r>
              <a:rPr lang="en-US" dirty="0" smtClean="0"/>
              <a:t>parts)</a:t>
            </a:r>
            <a:endParaRPr lang="en-US" dirty="0"/>
          </a:p>
        </p:txBody>
      </p:sp>
    </p:spTree>
    <p:extLst>
      <p:ext uri="{BB962C8B-B14F-4D97-AF65-F5344CB8AC3E}">
        <p14:creationId xmlns:p14="http://schemas.microsoft.com/office/powerpoint/2010/main" val="3558946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Clarification: Does it mean I can’t use theories from literature, political </a:t>
            </a:r>
            <a:r>
              <a:rPr lang="en-US" sz="3600" dirty="0" err="1" smtClean="0"/>
              <a:t>sci</a:t>
            </a:r>
            <a:r>
              <a:rPr lang="en-US" sz="3600" dirty="0" smtClean="0"/>
              <a:t>, sociology, </a:t>
            </a:r>
            <a:r>
              <a:rPr lang="en-US" sz="3600" dirty="0" err="1" smtClean="0"/>
              <a:t>etc</a:t>
            </a:r>
            <a:r>
              <a:rPr lang="en-US" sz="3600" dirty="0" smtClean="0"/>
              <a:t>…?</a:t>
            </a:r>
            <a:endParaRPr lang="en-US" sz="3600" dirty="0"/>
          </a:p>
        </p:txBody>
      </p:sp>
      <p:sp>
        <p:nvSpPr>
          <p:cNvPr id="3" name="Content Placeholder 2"/>
          <p:cNvSpPr>
            <a:spLocks noGrp="1"/>
          </p:cNvSpPr>
          <p:nvPr>
            <p:ph idx="1"/>
          </p:nvPr>
        </p:nvSpPr>
        <p:spPr/>
        <p:txBody>
          <a:bodyPr>
            <a:noAutofit/>
          </a:bodyPr>
          <a:lstStyle/>
          <a:p>
            <a:r>
              <a:rPr lang="en-US" sz="1800" dirty="0" smtClean="0"/>
              <a:t>Of course not! Use them </a:t>
            </a:r>
            <a:r>
              <a:rPr lang="en-US" sz="1800" dirty="0" smtClean="0">
                <a:solidFill>
                  <a:srgbClr val="0070C0"/>
                </a:solidFill>
              </a:rPr>
              <a:t>if </a:t>
            </a:r>
            <a:r>
              <a:rPr lang="en-US" sz="1800" dirty="0" smtClean="0"/>
              <a:t>you can </a:t>
            </a:r>
            <a:r>
              <a:rPr lang="en-US" sz="1800" dirty="0" smtClean="0">
                <a:solidFill>
                  <a:srgbClr val="0070C0"/>
                </a:solidFill>
              </a:rPr>
              <a:t>make them relevant</a:t>
            </a:r>
            <a:r>
              <a:rPr lang="en-US" sz="1800" dirty="0" smtClean="0"/>
              <a:t>. Shakespeare had lots of insights into humanity!</a:t>
            </a:r>
          </a:p>
          <a:p>
            <a:endParaRPr lang="en-US" sz="1800" dirty="0"/>
          </a:p>
          <a:p>
            <a:r>
              <a:rPr lang="en-US" sz="1800" dirty="0" smtClean="0"/>
              <a:t>Many theories in sociology and political science </a:t>
            </a:r>
            <a:r>
              <a:rPr lang="en-US" sz="1800" dirty="0" smtClean="0">
                <a:solidFill>
                  <a:srgbClr val="0070C0"/>
                </a:solidFill>
              </a:rPr>
              <a:t>can be </a:t>
            </a:r>
            <a:r>
              <a:rPr lang="en-US" sz="1800" dirty="0" smtClean="0"/>
              <a:t>scientifically proven. The onus is on you to demonstrate it.</a:t>
            </a:r>
          </a:p>
          <a:p>
            <a:endParaRPr lang="en-US" sz="1800" dirty="0"/>
          </a:p>
          <a:p>
            <a:r>
              <a:rPr lang="en-US" sz="1800" dirty="0" smtClean="0"/>
              <a:t>Example:</a:t>
            </a:r>
          </a:p>
          <a:p>
            <a:pPr lvl="1"/>
            <a:r>
              <a:rPr lang="en-US" sz="1800" dirty="0" smtClean="0"/>
              <a:t>Symbolic interactionism</a:t>
            </a:r>
          </a:p>
          <a:p>
            <a:pPr lvl="1"/>
            <a:endParaRPr lang="en-US" sz="1800" dirty="0"/>
          </a:p>
          <a:p>
            <a:r>
              <a:rPr lang="en-US" sz="1800" dirty="0" smtClean="0"/>
              <a:t>Just because a theory sounds correct doesn’t mean it is correct.</a:t>
            </a:r>
          </a:p>
          <a:p>
            <a:endParaRPr lang="en-US" sz="1800" dirty="0"/>
          </a:p>
          <a:p>
            <a:r>
              <a:rPr lang="en-US" sz="1800" dirty="0" smtClean="0"/>
              <a:t>You need to develop the ability to separate mere opinions vs. verif</a:t>
            </a:r>
            <a:r>
              <a:rPr lang="en-US" sz="1800" dirty="0" smtClean="0">
                <a:solidFill>
                  <a:srgbClr val="0070C0"/>
                </a:solidFill>
              </a:rPr>
              <a:t>iable </a:t>
            </a:r>
            <a:r>
              <a:rPr lang="en-US" sz="1800" dirty="0" smtClean="0"/>
              <a:t>opinions</a:t>
            </a:r>
            <a:endParaRPr lang="en-US" sz="1800" dirty="0"/>
          </a:p>
        </p:txBody>
      </p:sp>
      <p:cxnSp>
        <p:nvCxnSpPr>
          <p:cNvPr id="5" name="Straight Arrow Connector 4"/>
          <p:cNvCxnSpPr/>
          <p:nvPr/>
        </p:nvCxnSpPr>
        <p:spPr>
          <a:xfrm>
            <a:off x="7018316" y="3657600"/>
            <a:ext cx="1531918" cy="2719449"/>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9260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a:t>
            </a:r>
            <a:endParaRPr lang="en-US" dirty="0"/>
          </a:p>
        </p:txBody>
      </p:sp>
      <p:sp>
        <p:nvSpPr>
          <p:cNvPr id="3" name="Content Placeholder 2"/>
          <p:cNvSpPr>
            <a:spLocks noGrp="1"/>
          </p:cNvSpPr>
          <p:nvPr>
            <p:ph idx="1"/>
          </p:nvPr>
        </p:nvSpPr>
        <p:spPr/>
        <p:txBody>
          <a:bodyPr/>
          <a:lstStyle/>
          <a:p>
            <a:r>
              <a:rPr lang="en-US" dirty="0" smtClean="0"/>
              <a:t>Your theory does not contribute to answering your question directly or indirectly (through other theories)</a:t>
            </a:r>
          </a:p>
          <a:p>
            <a:endParaRPr lang="en-US" dirty="0"/>
          </a:p>
          <a:p>
            <a:r>
              <a:rPr lang="en-US" dirty="0" smtClean="0"/>
              <a:t>This is what happens if you are not careful (schema activation)</a:t>
            </a:r>
          </a:p>
          <a:p>
            <a:pPr marL="0" indent="0">
              <a:buNone/>
            </a:pPr>
            <a:endParaRPr lang="en-US" dirty="0"/>
          </a:p>
        </p:txBody>
      </p:sp>
    </p:spTree>
    <p:extLst>
      <p:ext uri="{BB962C8B-B14F-4D97-AF65-F5344CB8AC3E}">
        <p14:creationId xmlns:p14="http://schemas.microsoft.com/office/powerpoint/2010/main" val="3718337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This is what happens if you are not careful (schema activation)</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1739781"/>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732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Incoherent within-paragraph structure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7141940"/>
              </p:ext>
            </p:extLst>
          </p:nvPr>
        </p:nvGraphicFramePr>
        <p:xfrm>
          <a:off x="1371600" y="1799111"/>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60358" y="5615325"/>
            <a:ext cx="6007927" cy="830997"/>
          </a:xfrm>
          <a:prstGeom prst="rect">
            <a:avLst/>
          </a:prstGeom>
          <a:noFill/>
        </p:spPr>
        <p:txBody>
          <a:bodyPr wrap="none" rtlCol="0">
            <a:spAutoFit/>
          </a:bodyPr>
          <a:lstStyle/>
          <a:p>
            <a:r>
              <a:rPr lang="en-US" sz="2400" dirty="0" smtClean="0"/>
              <a:t>This is what I call mindless rambling.</a:t>
            </a:r>
          </a:p>
          <a:p>
            <a:r>
              <a:rPr lang="en-US" sz="2400" dirty="0" smtClean="0"/>
              <a:t>Still not clear? Watch Donald Trump debates.</a:t>
            </a:r>
          </a:p>
        </p:txBody>
      </p:sp>
    </p:spTree>
    <p:extLst>
      <p:ext uri="{BB962C8B-B14F-4D97-AF65-F5344CB8AC3E}">
        <p14:creationId xmlns:p14="http://schemas.microsoft.com/office/powerpoint/2010/main" val="327660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of your paragraph structure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6905602"/>
              </p:ext>
            </p:extLst>
          </p:nvPr>
        </p:nvGraphicFramePr>
        <p:xfrm>
          <a:off x="1056244" y="1428750"/>
          <a:ext cx="7071756"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1350897736"/>
              </p:ext>
            </p:extLst>
          </p:nvPr>
        </p:nvGraphicFramePr>
        <p:xfrm>
          <a:off x="964540" y="3206338"/>
          <a:ext cx="7276935" cy="52560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p:cNvSpPr txBox="1"/>
          <p:nvPr/>
        </p:nvSpPr>
        <p:spPr>
          <a:xfrm>
            <a:off x="8329801" y="2351315"/>
            <a:ext cx="3521774" cy="3416320"/>
          </a:xfrm>
          <a:prstGeom prst="rect">
            <a:avLst/>
          </a:prstGeom>
          <a:noFill/>
        </p:spPr>
        <p:txBody>
          <a:bodyPr wrap="square" rtlCol="0">
            <a:spAutoFit/>
          </a:bodyPr>
          <a:lstStyle/>
          <a:p>
            <a:r>
              <a:rPr lang="en-US" dirty="0" smtClean="0"/>
              <a:t>There is no one structure that you should </a:t>
            </a:r>
            <a:r>
              <a:rPr lang="en-US" i="1" dirty="0" smtClean="0"/>
              <a:t>always</a:t>
            </a:r>
            <a:r>
              <a:rPr lang="en-US" dirty="0" smtClean="0"/>
              <a:t> use. </a:t>
            </a:r>
          </a:p>
          <a:p>
            <a:endParaRPr lang="en-US" dirty="0"/>
          </a:p>
          <a:p>
            <a:r>
              <a:rPr lang="en-US" dirty="0" smtClean="0"/>
              <a:t>Remember: You are writing science, not </a:t>
            </a:r>
            <a:r>
              <a:rPr lang="en-US" i="1" dirty="0" smtClean="0"/>
              <a:t>Lord of the Rings</a:t>
            </a:r>
            <a:r>
              <a:rPr lang="en-US" dirty="0" smtClean="0"/>
              <a:t>.</a:t>
            </a:r>
          </a:p>
          <a:p>
            <a:endParaRPr lang="en-US" dirty="0"/>
          </a:p>
          <a:p>
            <a:r>
              <a:rPr lang="en-US" dirty="0" smtClean="0"/>
              <a:t>Yasha had one of the most beautiful structure for her report, which is different from Shrishti, who also had a beautiful structure.</a:t>
            </a:r>
          </a:p>
          <a:p>
            <a:endParaRPr lang="en-US" dirty="0"/>
          </a:p>
        </p:txBody>
      </p:sp>
    </p:spTree>
    <p:extLst>
      <p:ext uri="{BB962C8B-B14F-4D97-AF65-F5344CB8AC3E}">
        <p14:creationId xmlns:p14="http://schemas.microsoft.com/office/powerpoint/2010/main" val="4192091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“limit”</a:t>
            </a:r>
            <a:endParaRPr lang="en-US" dirty="0"/>
          </a:p>
        </p:txBody>
      </p:sp>
      <p:sp>
        <p:nvSpPr>
          <p:cNvPr id="3" name="Content Placeholder 2"/>
          <p:cNvSpPr>
            <a:spLocks noGrp="1"/>
          </p:cNvSpPr>
          <p:nvPr>
            <p:ph idx="1"/>
          </p:nvPr>
        </p:nvSpPr>
        <p:spPr>
          <a:xfrm>
            <a:off x="1371600" y="2286000"/>
            <a:ext cx="9601200" cy="4387932"/>
          </a:xfrm>
        </p:spPr>
        <p:txBody>
          <a:bodyPr>
            <a:normAutofit/>
          </a:bodyPr>
          <a:lstStyle/>
          <a:p>
            <a:r>
              <a:rPr lang="en-US" dirty="0" smtClean="0"/>
              <a:t>A typical abstract in psychological science is 120 – 150 words.</a:t>
            </a:r>
          </a:p>
          <a:p>
            <a:endParaRPr lang="en-US" dirty="0"/>
          </a:p>
          <a:p>
            <a:r>
              <a:rPr lang="en-US" dirty="0" smtClean="0"/>
              <a:t>Technically you can get full marks with four paragraphs </a:t>
            </a:r>
          </a:p>
          <a:p>
            <a:pPr lvl="1"/>
            <a:r>
              <a:rPr lang="en-US" dirty="0" smtClean="0"/>
              <a:t>1 intro + 3 theory paragraphs = 4 × 120 = 480 words</a:t>
            </a:r>
          </a:p>
          <a:p>
            <a:endParaRPr lang="en-US" dirty="0"/>
          </a:p>
          <a:p>
            <a:r>
              <a:rPr lang="en-US" dirty="0" smtClean="0"/>
              <a:t>That’s why you can complete the report in 500-1000 words.</a:t>
            </a:r>
          </a:p>
          <a:p>
            <a:endParaRPr lang="en-US" dirty="0"/>
          </a:p>
          <a:p>
            <a:r>
              <a:rPr lang="en-US" dirty="0" smtClean="0"/>
              <a:t>Most people think they cannot write enough words because                        vs.</a:t>
            </a:r>
          </a:p>
          <a:p>
            <a:endParaRPr lang="en-US" dirty="0"/>
          </a:p>
          <a:p>
            <a:r>
              <a:rPr lang="en-US" dirty="0" smtClean="0"/>
              <a:t>Be very selective about your expression</a:t>
            </a:r>
            <a:endParaRPr lang="en-US" dirty="0"/>
          </a:p>
        </p:txBody>
      </p:sp>
      <p:pic>
        <p:nvPicPr>
          <p:cNvPr id="4" name="Picture 6" descr="http://www.polyvore.com/cgi/img-thing?.out=jpg&amp;size=l&amp;tid=7585050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17753" y="4855792"/>
            <a:ext cx="1137782" cy="11377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www.polyvore.com/cgi/img-thing?.out=jpg&amp;size=l&amp;tid=75850503"/>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838" r="18214"/>
          <a:stretch/>
        </p:blipFill>
        <p:spPr bwMode="auto">
          <a:xfrm>
            <a:off x="10013667" y="4817827"/>
            <a:ext cx="1918266" cy="1137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38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 knowing what empirical evidence is.</a:t>
            </a:r>
          </a:p>
          <a:p>
            <a:pPr lvl="1"/>
            <a:r>
              <a:rPr lang="en-US" dirty="0" smtClean="0"/>
              <a:t>Read your textbook</a:t>
            </a:r>
          </a:p>
          <a:p>
            <a:pPr lvl="1"/>
            <a:endParaRPr lang="en-US" dirty="0"/>
          </a:p>
          <a:p>
            <a:pPr lvl="1"/>
            <a:r>
              <a:rPr lang="en-US" dirty="0" smtClean="0"/>
              <a:t>Be observant how I present in class</a:t>
            </a:r>
          </a:p>
          <a:p>
            <a:pPr lvl="1"/>
            <a:endParaRPr lang="en-US" dirty="0"/>
          </a:p>
          <a:p>
            <a:pPr lvl="1"/>
            <a:r>
              <a:rPr lang="en-US" dirty="0" smtClean="0"/>
              <a:t>If you are still lost, start your sentence this way. “Research has shown that….” or “In one experiment, experimenters [did something], and participants [did something], and results [showed something].”</a:t>
            </a:r>
          </a:p>
          <a:p>
            <a:pPr lvl="1"/>
            <a:endParaRPr lang="en-US" dirty="0"/>
          </a:p>
          <a:p>
            <a:pPr lvl="1"/>
            <a:r>
              <a:rPr lang="en-US" dirty="0" smtClean="0"/>
              <a:t>Three sentences are usually enough.</a:t>
            </a:r>
          </a:p>
          <a:p>
            <a:pPr lvl="1"/>
            <a:endParaRPr lang="en-US" dirty="0"/>
          </a:p>
          <a:p>
            <a:r>
              <a:rPr lang="en-US" dirty="0" smtClean="0"/>
              <a:t>Evidence is not relevant to theory</a:t>
            </a:r>
            <a:endParaRPr lang="en-US" dirty="0"/>
          </a:p>
        </p:txBody>
      </p:sp>
    </p:spTree>
    <p:extLst>
      <p:ext uri="{BB962C8B-B14F-4D97-AF65-F5344CB8AC3E}">
        <p14:creationId xmlns:p14="http://schemas.microsoft.com/office/powerpoint/2010/main" val="416732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Breadth vs. depth</a:t>
            </a:r>
            <a:endParaRPr lang="en-US" dirty="0"/>
          </a:p>
        </p:txBody>
      </p:sp>
      <p:sp>
        <p:nvSpPr>
          <p:cNvPr id="3" name="Content Placeholder 2"/>
          <p:cNvSpPr>
            <a:spLocks noGrp="1"/>
          </p:cNvSpPr>
          <p:nvPr>
            <p:ph idx="1"/>
          </p:nvPr>
        </p:nvSpPr>
        <p:spPr/>
        <p:txBody>
          <a:bodyPr/>
          <a:lstStyle/>
          <a:p>
            <a:r>
              <a:rPr lang="en-US" dirty="0" smtClean="0"/>
              <a:t>Sufficiently elaborate your points.</a:t>
            </a:r>
          </a:p>
          <a:p>
            <a:endParaRPr lang="en-US" dirty="0"/>
          </a:p>
          <a:p>
            <a:r>
              <a:rPr lang="en-US" dirty="0" smtClean="0"/>
              <a:t>Do not leave arguments hanging</a:t>
            </a:r>
          </a:p>
          <a:p>
            <a:pPr lvl="1"/>
            <a:r>
              <a:rPr lang="en-US" dirty="0" smtClean="0"/>
              <a:t>Some of you mentioned the theory, mentioned the evidence, but don’t connect what the theory says about the phenomenon (or about the previous theory).</a:t>
            </a:r>
            <a:endParaRPr lang="en-US" dirty="0"/>
          </a:p>
        </p:txBody>
      </p:sp>
    </p:spTree>
    <p:extLst>
      <p:ext uri="{BB962C8B-B14F-4D97-AF65-F5344CB8AC3E}">
        <p14:creationId xmlns:p14="http://schemas.microsoft.com/office/powerpoint/2010/main" val="966237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28" y="2699657"/>
            <a:ext cx="9601200" cy="1485900"/>
          </a:xfrm>
        </p:spPr>
        <p:txBody>
          <a:bodyPr>
            <a:normAutofit fontScale="90000"/>
          </a:bodyPr>
          <a:lstStyle/>
          <a:p>
            <a:r>
              <a:rPr lang="en-US" i="1" dirty="0"/>
              <a:t>The most exciting phrase to hear in science, the one that heralds new discoveries, is not “Eureka!” (I found it!) but “That’s </a:t>
            </a:r>
            <a:r>
              <a:rPr lang="en-US" i="1" dirty="0" smtClean="0"/>
              <a:t>strange…”</a:t>
            </a:r>
            <a:endParaRPr lang="en-US" dirty="0"/>
          </a:p>
        </p:txBody>
      </p:sp>
    </p:spTree>
    <p:extLst>
      <p:ext uri="{BB962C8B-B14F-4D97-AF65-F5344CB8AC3E}">
        <p14:creationId xmlns:p14="http://schemas.microsoft.com/office/powerpoint/2010/main" val="106255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09057" y="2906486"/>
            <a:ext cx="9601200" cy="1485900"/>
          </a:xfrm>
        </p:spPr>
        <p:txBody>
          <a:bodyPr/>
          <a:lstStyle/>
          <a:p>
            <a:pPr algn="r"/>
            <a:r>
              <a:rPr lang="en-US" dirty="0" smtClean="0"/>
              <a:t>“Millions saw the apple fall. </a:t>
            </a:r>
            <a:br>
              <a:rPr lang="en-US" dirty="0" smtClean="0"/>
            </a:br>
            <a:r>
              <a:rPr lang="en-US" dirty="0" smtClean="0"/>
              <a:t>Only Newton asked why.”</a:t>
            </a:r>
            <a:endParaRPr lang="en-US" dirty="0"/>
          </a:p>
        </p:txBody>
      </p:sp>
    </p:spTree>
    <p:extLst>
      <p:ext uri="{BB962C8B-B14F-4D97-AF65-F5344CB8AC3E}">
        <p14:creationId xmlns:p14="http://schemas.microsoft.com/office/powerpoint/2010/main" val="1473480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mistakes</a:t>
            </a:r>
            <a:endParaRPr lang="en-US" dirty="0"/>
          </a:p>
        </p:txBody>
      </p:sp>
      <p:sp>
        <p:nvSpPr>
          <p:cNvPr id="4" name="Text Placeholder 3"/>
          <p:cNvSpPr>
            <a:spLocks noGrp="1"/>
          </p:cNvSpPr>
          <p:nvPr>
            <p:ph type="body" idx="1"/>
          </p:nvPr>
        </p:nvSpPr>
        <p:spPr/>
        <p:txBody>
          <a:bodyPr/>
          <a:lstStyle/>
          <a:p>
            <a:r>
              <a:rPr lang="en-US" dirty="0" smtClean="0"/>
              <a:t>And how you can be better</a:t>
            </a:r>
            <a:endParaRPr lang="en-US" dirty="0"/>
          </a:p>
        </p:txBody>
      </p:sp>
    </p:spTree>
    <p:extLst>
      <p:ext uri="{BB962C8B-B14F-4D97-AF65-F5344CB8AC3E}">
        <p14:creationId xmlns:p14="http://schemas.microsoft.com/office/powerpoint/2010/main" val="234189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smtClean="0"/>
              <a:t>#1 mistake: Too </a:t>
            </a:r>
            <a:r>
              <a:rPr lang="en-US" dirty="0" smtClean="0"/>
              <a:t>much irrelevant </a:t>
            </a:r>
            <a:r>
              <a:rPr lang="en-US" dirty="0" smtClean="0"/>
              <a:t>content, and when it comes to the real content, there is barely any.</a:t>
            </a:r>
          </a:p>
          <a:p>
            <a:endParaRPr lang="en-US" dirty="0"/>
          </a:p>
          <a:p>
            <a:r>
              <a:rPr lang="en-US" dirty="0" smtClean="0"/>
              <a:t>Example:</a:t>
            </a:r>
          </a:p>
          <a:p>
            <a:pPr lvl="1"/>
            <a:r>
              <a:rPr lang="en-US" dirty="0" smtClean="0"/>
              <a:t>“The United States has a short history relative to many European nations. Recently we have seen how the EU was fractured by the Brexit vote. Technically the Brexit vote is not legally binding, so the UK government need not honor the outcomes. However, the UK is a democratic country, and so in the US. I have always wondered how people vote for their presidents. In this report, I will use Theory [X, Y, Z] to explain the oddities of the current US presidential election.”</a:t>
            </a:r>
            <a:endParaRPr lang="en-US" dirty="0"/>
          </a:p>
        </p:txBody>
      </p:sp>
    </p:spTree>
    <p:extLst>
      <p:ext uri="{BB962C8B-B14F-4D97-AF65-F5344CB8AC3E}">
        <p14:creationId xmlns:p14="http://schemas.microsoft.com/office/powerpoint/2010/main" val="3696612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Within-article flow: The so-called “hourglass” model</a:t>
            </a:r>
            <a:endParaRPr lang="nl-NL" dirty="0"/>
          </a:p>
        </p:txBody>
      </p:sp>
      <p:sp>
        <p:nvSpPr>
          <p:cNvPr id="4" name="Content Placeholder 3"/>
          <p:cNvSpPr>
            <a:spLocks noGrp="1"/>
          </p:cNvSpPr>
          <p:nvPr>
            <p:ph sz="half" idx="1"/>
          </p:nvPr>
        </p:nvSpPr>
        <p:spPr>
          <a:xfrm>
            <a:off x="1532717" y="2641991"/>
            <a:ext cx="4995000" cy="4223742"/>
          </a:xfrm>
        </p:spPr>
        <p:txBody>
          <a:bodyPr/>
          <a:lstStyle/>
          <a:p>
            <a:pPr algn="ctr"/>
            <a:r>
              <a:rPr lang="nl-NL" dirty="0" smtClean="0"/>
              <a:t>What you think it is</a:t>
            </a:r>
            <a:endParaRPr lang="nl-NL" dirty="0"/>
          </a:p>
        </p:txBody>
      </p:sp>
      <p:sp>
        <p:nvSpPr>
          <p:cNvPr id="7" name="Content Placeholder 3"/>
          <p:cNvSpPr txBox="1">
            <a:spLocks/>
          </p:cNvSpPr>
          <p:nvPr/>
        </p:nvSpPr>
        <p:spPr bwMode="auto">
          <a:xfrm>
            <a:off x="6038254" y="2634258"/>
            <a:ext cx="3746250" cy="4223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5719" tIns="35719" rIns="35719" bIns="35719" numCol="1" anchor="t" anchorCtr="0" compatLnSpc="1">
            <a:prstTxWarp prst="textNoShape">
              <a:avLst/>
            </a:prstTxWarp>
          </a:bodyPr>
          <a:lstStyle>
            <a:lvl1pPr marL="0" indent="0" algn="l" rtl="0" eaLnBrk="0" fontAlgn="base" hangingPunct="0">
              <a:spcBef>
                <a:spcPct val="0"/>
              </a:spcBef>
              <a:spcAft>
                <a:spcPct val="0"/>
              </a:spcAft>
              <a:buNone/>
              <a:defRPr sz="2500">
                <a:solidFill>
                  <a:srgbClr val="141313"/>
                </a:solidFill>
                <a:latin typeface="+mn-lt"/>
                <a:ea typeface="ＭＳ Ｐゴシック" charset="-128"/>
                <a:cs typeface="Arial"/>
                <a:sym typeface="Kievit-Book" charset="0"/>
              </a:defRPr>
            </a:lvl1pPr>
            <a:lvl2pPr marL="0" indent="0" algn="l" rtl="0" eaLnBrk="0" fontAlgn="base" hangingPunct="0">
              <a:spcBef>
                <a:spcPct val="0"/>
              </a:spcBef>
              <a:spcAft>
                <a:spcPct val="0"/>
              </a:spcAft>
              <a:buFont typeface="Arial"/>
              <a:buNone/>
              <a:defRPr sz="2500">
                <a:solidFill>
                  <a:srgbClr val="141313"/>
                </a:solidFill>
                <a:latin typeface="+mn-lt"/>
                <a:ea typeface="ＭＳ Ｐゴシック" charset="-128"/>
                <a:cs typeface="+mn-cs"/>
                <a:sym typeface="Kievit-Book" charset="0"/>
              </a:defRPr>
            </a:lvl2pPr>
            <a:lvl3pPr marL="0" indent="0" algn="l" rtl="0" eaLnBrk="0" fontAlgn="base" hangingPunct="0">
              <a:spcBef>
                <a:spcPct val="0"/>
              </a:spcBef>
              <a:spcAft>
                <a:spcPct val="0"/>
              </a:spcAft>
              <a:buFont typeface="Arial"/>
              <a:buNone/>
              <a:defRPr sz="2500">
                <a:solidFill>
                  <a:srgbClr val="141313"/>
                </a:solidFill>
                <a:latin typeface="+mn-lt"/>
                <a:ea typeface="ＭＳ Ｐゴシック" charset="-128"/>
                <a:cs typeface="+mn-cs"/>
                <a:sym typeface="Kievit-Book" charset="0"/>
              </a:defRPr>
            </a:lvl3pPr>
            <a:lvl4pPr marL="0" indent="0" algn="l" rtl="0" eaLnBrk="0" fontAlgn="base" hangingPunct="0">
              <a:spcBef>
                <a:spcPct val="0"/>
              </a:spcBef>
              <a:spcAft>
                <a:spcPct val="0"/>
              </a:spcAft>
              <a:buFont typeface="Arial"/>
              <a:buNone/>
              <a:defRPr sz="2500">
                <a:solidFill>
                  <a:srgbClr val="141313"/>
                </a:solidFill>
                <a:latin typeface="+mn-lt"/>
                <a:ea typeface="ＭＳ Ｐゴシック" charset="-128"/>
                <a:cs typeface="+mn-cs"/>
                <a:sym typeface="Kievit-Book" charset="0"/>
              </a:defRPr>
            </a:lvl4pPr>
            <a:lvl5pPr marL="0" indent="0" algn="l" rtl="0" eaLnBrk="0" fontAlgn="base" hangingPunct="0">
              <a:spcBef>
                <a:spcPct val="0"/>
              </a:spcBef>
              <a:spcAft>
                <a:spcPct val="0"/>
              </a:spcAft>
              <a:buFont typeface="Arial"/>
              <a:buNone/>
              <a:defRPr sz="2500">
                <a:solidFill>
                  <a:srgbClr val="141313"/>
                </a:solidFill>
                <a:latin typeface="+mn-lt"/>
                <a:ea typeface="ＭＳ Ｐゴシック" charset="-128"/>
                <a:cs typeface="+mn-cs"/>
                <a:sym typeface="Kievit-Book" charset="0"/>
              </a:defRPr>
            </a:lvl5pPr>
            <a:lvl6pPr marL="457200" algn="l" rtl="0" fontAlgn="base">
              <a:spcBef>
                <a:spcPct val="0"/>
              </a:spcBef>
              <a:spcAft>
                <a:spcPct val="0"/>
              </a:spcAft>
              <a:defRPr sz="1800">
                <a:solidFill>
                  <a:srgbClr val="141313"/>
                </a:solidFill>
                <a:latin typeface="+mn-lt"/>
                <a:ea typeface="+mn-ea"/>
                <a:cs typeface="+mn-cs"/>
                <a:sym typeface="Kievit-Book" charset="0"/>
              </a:defRPr>
            </a:lvl6pPr>
            <a:lvl7pPr marL="914400" algn="l" rtl="0" fontAlgn="base">
              <a:spcBef>
                <a:spcPct val="0"/>
              </a:spcBef>
              <a:spcAft>
                <a:spcPct val="0"/>
              </a:spcAft>
              <a:defRPr sz="1800">
                <a:solidFill>
                  <a:srgbClr val="141313"/>
                </a:solidFill>
                <a:latin typeface="+mn-lt"/>
                <a:ea typeface="+mn-ea"/>
                <a:cs typeface="+mn-cs"/>
                <a:sym typeface="Kievit-Book" charset="0"/>
              </a:defRPr>
            </a:lvl7pPr>
            <a:lvl8pPr marL="1371600" algn="l" rtl="0" fontAlgn="base">
              <a:spcBef>
                <a:spcPct val="0"/>
              </a:spcBef>
              <a:spcAft>
                <a:spcPct val="0"/>
              </a:spcAft>
              <a:defRPr sz="1800">
                <a:solidFill>
                  <a:srgbClr val="141313"/>
                </a:solidFill>
                <a:latin typeface="+mn-lt"/>
                <a:ea typeface="+mn-ea"/>
                <a:cs typeface="+mn-cs"/>
                <a:sym typeface="Kievit-Book" charset="0"/>
              </a:defRPr>
            </a:lvl8pPr>
            <a:lvl9pPr marL="1828800" algn="l" rtl="0" fontAlgn="base">
              <a:spcBef>
                <a:spcPct val="0"/>
              </a:spcBef>
              <a:spcAft>
                <a:spcPct val="0"/>
              </a:spcAft>
              <a:defRPr sz="1800">
                <a:solidFill>
                  <a:srgbClr val="141313"/>
                </a:solidFill>
                <a:latin typeface="+mn-lt"/>
                <a:ea typeface="+mn-ea"/>
                <a:cs typeface="+mn-cs"/>
                <a:sym typeface="Kievit-Book" charset="0"/>
              </a:defRPr>
            </a:lvl9pPr>
          </a:lstStyle>
          <a:p>
            <a:pPr algn="ctr"/>
            <a:r>
              <a:rPr lang="nl-NL" sz="1758" kern="0" dirty="0"/>
              <a:t>What others think it is</a:t>
            </a:r>
          </a:p>
        </p:txBody>
      </p:sp>
      <p:sp>
        <p:nvSpPr>
          <p:cNvPr id="6" name="TextBox 5"/>
          <p:cNvSpPr txBox="1"/>
          <p:nvPr/>
        </p:nvSpPr>
        <p:spPr>
          <a:xfrm>
            <a:off x="2719261" y="5205534"/>
            <a:ext cx="7619395" cy="2213555"/>
          </a:xfrm>
          <a:prstGeom prst="rect">
            <a:avLst/>
          </a:prstGeom>
          <a:noFill/>
        </p:spPr>
        <p:txBody>
          <a:bodyPr wrap="none" rtlCol="0">
            <a:spAutoFit/>
          </a:bodyPr>
          <a:lstStyle/>
          <a:p>
            <a:pPr algn="ctr"/>
            <a:r>
              <a:rPr lang="nl-NL" sz="1969" dirty="0"/>
              <a:t>The hourglass model is good, but don’t misuse it.</a:t>
            </a:r>
          </a:p>
          <a:p>
            <a:pPr algn="ctr"/>
            <a:endParaRPr lang="nl-NL" sz="1969" dirty="0">
              <a:solidFill>
                <a:schemeClr val="bg1"/>
              </a:solidFill>
            </a:endParaRPr>
          </a:p>
          <a:p>
            <a:pPr algn="ctr"/>
            <a:r>
              <a:rPr lang="nl-NL" sz="1969" dirty="0">
                <a:solidFill>
                  <a:schemeClr val="bg1"/>
                </a:solidFill>
              </a:rPr>
              <a:t>Strike a balance: don’t make the top too wide or narrow.</a:t>
            </a:r>
          </a:p>
          <a:p>
            <a:pPr algn="ctr"/>
            <a:endParaRPr lang="nl-NL" sz="1969" dirty="0">
              <a:solidFill>
                <a:schemeClr val="bg1"/>
              </a:solidFill>
            </a:endParaRPr>
          </a:p>
          <a:p>
            <a:pPr algn="ctr"/>
            <a:r>
              <a:rPr lang="nl-NL" sz="1969" dirty="0">
                <a:solidFill>
                  <a:schemeClr val="bg1"/>
                </a:solidFill>
              </a:rPr>
              <a:t>What you write in </a:t>
            </a:r>
            <a:r>
              <a:rPr lang="nl-NL" sz="1969" i="1" dirty="0">
                <a:solidFill>
                  <a:schemeClr val="bg1"/>
                </a:solidFill>
              </a:rPr>
              <a:t>Introduction</a:t>
            </a:r>
            <a:r>
              <a:rPr lang="nl-NL" sz="1969" dirty="0">
                <a:solidFill>
                  <a:schemeClr val="bg1"/>
                </a:solidFill>
              </a:rPr>
              <a:t> must be answerable in your </a:t>
            </a:r>
            <a:r>
              <a:rPr lang="nl-NL" sz="1969" i="1" dirty="0">
                <a:solidFill>
                  <a:schemeClr val="bg1"/>
                </a:solidFill>
              </a:rPr>
              <a:t>Discussion</a:t>
            </a:r>
            <a:r>
              <a:rPr lang="nl-NL" sz="1969" dirty="0">
                <a:solidFill>
                  <a:schemeClr val="bg1"/>
                </a:solidFill>
              </a:rPr>
              <a:t>.</a:t>
            </a:r>
          </a:p>
          <a:p>
            <a:pPr algn="ctr"/>
            <a:endParaRPr lang="nl-NL" sz="1969" dirty="0">
              <a:solidFill>
                <a:schemeClr val="bg1"/>
              </a:solidFill>
            </a:endParaRPr>
          </a:p>
          <a:p>
            <a:pPr algn="ctr"/>
            <a:endParaRPr lang="nl-NL" sz="1969" dirty="0">
              <a:solidFill>
                <a:schemeClr val="bg1"/>
              </a:solidFill>
            </a:endParaRPr>
          </a:p>
        </p:txBody>
      </p:sp>
      <p:pic>
        <p:nvPicPr>
          <p:cNvPr id="1030" name="Picture 6" descr="http://www.polyvore.com/cgi/img-thing?.out=jpg&amp;size=l&amp;tid=7585050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73586" y="3089933"/>
            <a:ext cx="2009180" cy="200918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ttp://www.polyvore.com/cgi/img-thing?.out=jpg&amp;size=l&amp;tid=75850503"/>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838" r="18214"/>
          <a:stretch/>
        </p:blipFill>
        <p:spPr bwMode="auto">
          <a:xfrm>
            <a:off x="6388609" y="3089933"/>
            <a:ext cx="3387416" cy="20091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888177" y="5569404"/>
            <a:ext cx="9571512" cy="1200329"/>
          </a:xfrm>
          <a:prstGeom prst="rect">
            <a:avLst/>
          </a:prstGeom>
          <a:noFill/>
        </p:spPr>
        <p:txBody>
          <a:bodyPr wrap="square" rtlCol="0">
            <a:spAutoFit/>
          </a:bodyPr>
          <a:lstStyle/>
          <a:p>
            <a:r>
              <a:rPr lang="en-US" dirty="0" smtClean="0"/>
              <a:t>You are asked to describe the phenomenon, not merely state the phenomenon. If your question is about why gender stereotypes exist, then describe instances define what gender stereotypes is, how it happened, when it happened, where it happened, etc. </a:t>
            </a:r>
            <a:r>
              <a:rPr lang="en-US" dirty="0" smtClean="0">
                <a:solidFill>
                  <a:srgbClr val="0070C0"/>
                </a:solidFill>
              </a:rPr>
              <a:t>You need sufficient details. </a:t>
            </a:r>
            <a:r>
              <a:rPr lang="en-US" dirty="0" smtClean="0"/>
              <a:t>Look at how Paul </a:t>
            </a:r>
            <a:r>
              <a:rPr lang="en-US" dirty="0" err="1" smtClean="0"/>
              <a:t>Rozin</a:t>
            </a:r>
            <a:r>
              <a:rPr lang="en-US" dirty="0" smtClean="0"/>
              <a:t> starts his social </a:t>
            </a:r>
            <a:r>
              <a:rPr lang="en-US" dirty="0" err="1" smtClean="0"/>
              <a:t>mach</a:t>
            </a:r>
            <a:r>
              <a:rPr lang="en-US" dirty="0" smtClean="0"/>
              <a:t> bands paper. Isn’t it beautiful?</a:t>
            </a:r>
            <a:endParaRPr lang="en-US" dirty="0"/>
          </a:p>
        </p:txBody>
      </p:sp>
    </p:spTree>
    <p:extLst>
      <p:ext uri="{BB962C8B-B14F-4D97-AF65-F5344CB8AC3E}">
        <p14:creationId xmlns:p14="http://schemas.microsoft.com/office/powerpoint/2010/main" val="1112231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Theory</a:t>
            </a:r>
            <a:endParaRPr lang="en-US" dirty="0"/>
          </a:p>
        </p:txBody>
      </p:sp>
      <p:sp>
        <p:nvSpPr>
          <p:cNvPr id="4" name="Content Placeholder 3"/>
          <p:cNvSpPr>
            <a:spLocks noGrp="1"/>
          </p:cNvSpPr>
          <p:nvPr>
            <p:ph idx="1"/>
          </p:nvPr>
        </p:nvSpPr>
        <p:spPr/>
        <p:txBody>
          <a:bodyPr/>
          <a:lstStyle/>
          <a:p>
            <a:r>
              <a:rPr lang="en-US" dirty="0" smtClean="0"/>
              <a:t>A collection body of knowledge</a:t>
            </a:r>
          </a:p>
          <a:p>
            <a:r>
              <a:rPr lang="en-US" dirty="0" smtClean="0"/>
              <a:t>A series of proven hypotheses</a:t>
            </a:r>
          </a:p>
          <a:p>
            <a:endParaRPr lang="en-US" dirty="0"/>
          </a:p>
          <a:p>
            <a:r>
              <a:rPr lang="en-US" dirty="0" smtClean="0"/>
              <a:t>Theories exists at many levels of abstraction</a:t>
            </a:r>
            <a:endParaRPr lang="en-US" dirty="0"/>
          </a:p>
        </p:txBody>
      </p:sp>
      <p:graphicFrame>
        <p:nvGraphicFramePr>
          <p:cNvPr id="5" name="Diagram 4"/>
          <p:cNvGraphicFramePr/>
          <p:nvPr>
            <p:extLst>
              <p:ext uri="{D42A27DB-BD31-4B8C-83A1-F6EECF244321}">
                <p14:modId xmlns:p14="http://schemas.microsoft.com/office/powerpoint/2010/main" val="986752383"/>
              </p:ext>
            </p:extLst>
          </p:nvPr>
        </p:nvGraphicFramePr>
        <p:xfrm>
          <a:off x="6590804" y="874045"/>
          <a:ext cx="56011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2970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social psychology</a:t>
            </a:r>
            <a:endParaRPr lang="en-US" dirty="0"/>
          </a:p>
        </p:txBody>
      </p:sp>
      <p:graphicFrame>
        <p:nvGraphicFramePr>
          <p:cNvPr id="4" name="Diagram 3"/>
          <p:cNvGraphicFramePr/>
          <p:nvPr>
            <p:extLst>
              <p:ext uri="{D42A27DB-BD31-4B8C-83A1-F6EECF244321}">
                <p14:modId xmlns:p14="http://schemas.microsoft.com/office/powerpoint/2010/main" val="2822292734"/>
              </p:ext>
            </p:extLst>
          </p:nvPr>
        </p:nvGraphicFramePr>
        <p:xfrm>
          <a:off x="3651661" y="1367366"/>
          <a:ext cx="56011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45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a:t>
            </a:r>
            <a:endParaRPr lang="en-US" dirty="0"/>
          </a:p>
        </p:txBody>
      </p:sp>
      <p:sp>
        <p:nvSpPr>
          <p:cNvPr id="3" name="Content Placeholder 2"/>
          <p:cNvSpPr>
            <a:spLocks noGrp="1"/>
          </p:cNvSpPr>
          <p:nvPr>
            <p:ph idx="1"/>
          </p:nvPr>
        </p:nvSpPr>
        <p:spPr>
          <a:xfrm>
            <a:off x="1371600" y="2286000"/>
            <a:ext cx="9601200" cy="4572000"/>
          </a:xfrm>
        </p:spPr>
        <p:txBody>
          <a:bodyPr>
            <a:normAutofit/>
          </a:bodyPr>
          <a:lstStyle/>
          <a:p>
            <a:r>
              <a:rPr lang="en-US" dirty="0" smtClean="0"/>
              <a:t>Not knowing how to differentiate theory from hypotheses</a:t>
            </a:r>
          </a:p>
          <a:p>
            <a:endParaRPr lang="en-US" dirty="0"/>
          </a:p>
          <a:p>
            <a:r>
              <a:rPr lang="en-US" dirty="0" smtClean="0"/>
              <a:t>Example:</a:t>
            </a:r>
          </a:p>
          <a:p>
            <a:endParaRPr lang="en-US" dirty="0"/>
          </a:p>
          <a:p>
            <a:pPr lvl="1"/>
            <a:r>
              <a:rPr lang="en-US" dirty="0"/>
              <a:t>Descriptive norm or injunctive norms are not theories. But “norms influence behavior, only when norms are salient” is a hypothesis, that when confirmed, becomes a theory (i.e., the focus theory of normative conduct</a:t>
            </a:r>
            <a:r>
              <a:rPr lang="en-US" dirty="0" smtClean="0"/>
              <a:t>)</a:t>
            </a:r>
          </a:p>
          <a:p>
            <a:pPr lvl="1"/>
            <a:r>
              <a:rPr lang="en-US" dirty="0" smtClean="0"/>
              <a:t>“People who are the fiercest proponents of free speech are themselves the worst opponents of free speech”</a:t>
            </a:r>
          </a:p>
          <a:p>
            <a:endParaRPr lang="en-US" dirty="0"/>
          </a:p>
          <a:p>
            <a:r>
              <a:rPr lang="en-US" dirty="0" smtClean="0"/>
              <a:t>Sounds nice, but what’s the proof? What predictions does it make? Have the predictions panned out?</a:t>
            </a:r>
          </a:p>
          <a:p>
            <a:endParaRPr lang="en-US" dirty="0"/>
          </a:p>
        </p:txBody>
      </p:sp>
    </p:spTree>
    <p:extLst>
      <p:ext uri="{BB962C8B-B14F-4D97-AF65-F5344CB8AC3E}">
        <p14:creationId xmlns:p14="http://schemas.microsoft.com/office/powerpoint/2010/main" val="1656012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145</TotalTime>
  <Words>980</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Kievit-Book</vt:lpstr>
      <vt:lpstr>ＭＳ Ｐゴシック</vt:lpstr>
      <vt:lpstr>Arial</vt:lpstr>
      <vt:lpstr>Franklin Gothic Book</vt:lpstr>
      <vt:lpstr>Crop</vt:lpstr>
      <vt:lpstr>Scientific discoveries</vt:lpstr>
      <vt:lpstr>The most exciting phrase to hear in science, the one that heralds new discoveries, is not “Eureka!” (I found it!) but “That’s strange…”</vt:lpstr>
      <vt:lpstr>“Millions saw the apple fall.  Only Newton asked why.”</vt:lpstr>
      <vt:lpstr>Key mistakes</vt:lpstr>
      <vt:lpstr>Introduction</vt:lpstr>
      <vt:lpstr>Within-article flow: The so-called “hourglass” model</vt:lpstr>
      <vt:lpstr>Theory</vt:lpstr>
      <vt:lpstr>Example from social psychology</vt:lpstr>
      <vt:lpstr>Mistake</vt:lpstr>
      <vt:lpstr>Mistake</vt:lpstr>
      <vt:lpstr>Clarification: Does it mean I can’t use theories from literature, political sci, sociology, etc…?</vt:lpstr>
      <vt:lpstr>Mistake</vt:lpstr>
      <vt:lpstr>This is what happens if you are not careful (schema activation) </vt:lpstr>
      <vt:lpstr>Incoherent within-paragraph structure</vt:lpstr>
      <vt:lpstr>Think of your paragraph structure</vt:lpstr>
      <vt:lpstr>Word “limit”</vt:lpstr>
      <vt:lpstr>Mistakes</vt:lpstr>
      <vt:lpstr>Breadth vs. depth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discoveries</dc:title>
  <dc:creator>Kai Qin  Chan</dc:creator>
  <cp:lastModifiedBy>Kai Qin  Chan</cp:lastModifiedBy>
  <cp:revision>12</cp:revision>
  <dcterms:created xsi:type="dcterms:W3CDTF">2016-10-19T07:04:44Z</dcterms:created>
  <dcterms:modified xsi:type="dcterms:W3CDTF">2016-10-21T04:19:14Z</dcterms:modified>
</cp:coreProperties>
</file>